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5137150"/>
  <p:notesSz cx="9144000" cy="51371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38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2516"/>
            <a:ext cx="7772400" cy="10788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76804"/>
            <a:ext cx="6400800" cy="12842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87305" y="1466349"/>
            <a:ext cx="3418840" cy="33177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74839" y="1476170"/>
            <a:ext cx="3404870" cy="2937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4685" y="278584"/>
            <a:ext cx="6735445" cy="81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5961" y="1811440"/>
            <a:ext cx="7336155" cy="1719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77549"/>
            <a:ext cx="2926080" cy="2568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77549"/>
            <a:ext cx="2103120" cy="2568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77549"/>
            <a:ext cx="2103120" cy="2568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1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4704" y="1289880"/>
            <a:ext cx="455295" cy="455295"/>
          </a:xfrm>
          <a:custGeom>
            <a:avLst/>
            <a:gdLst/>
            <a:ahLst/>
            <a:cxnLst/>
            <a:rect l="l" t="t" r="r" b="b"/>
            <a:pathLst>
              <a:path w="455295" h="455294">
                <a:moveTo>
                  <a:pt x="392696" y="0"/>
                </a:moveTo>
                <a:lnTo>
                  <a:pt x="62458" y="0"/>
                </a:lnTo>
                <a:lnTo>
                  <a:pt x="38147" y="4908"/>
                </a:lnTo>
                <a:lnTo>
                  <a:pt x="18294" y="18292"/>
                </a:lnTo>
                <a:lnTo>
                  <a:pt x="4908" y="38142"/>
                </a:lnTo>
                <a:lnTo>
                  <a:pt x="0" y="62445"/>
                </a:lnTo>
                <a:lnTo>
                  <a:pt x="0" y="392696"/>
                </a:lnTo>
                <a:lnTo>
                  <a:pt x="4908" y="417000"/>
                </a:lnTo>
                <a:lnTo>
                  <a:pt x="18294" y="436849"/>
                </a:lnTo>
                <a:lnTo>
                  <a:pt x="38147" y="450234"/>
                </a:lnTo>
                <a:lnTo>
                  <a:pt x="62458" y="455142"/>
                </a:lnTo>
                <a:lnTo>
                  <a:pt x="392696" y="455142"/>
                </a:lnTo>
                <a:lnTo>
                  <a:pt x="417005" y="450234"/>
                </a:lnTo>
                <a:lnTo>
                  <a:pt x="436854" y="436849"/>
                </a:lnTo>
                <a:lnTo>
                  <a:pt x="450236" y="417000"/>
                </a:lnTo>
                <a:lnTo>
                  <a:pt x="455142" y="392696"/>
                </a:lnTo>
                <a:lnTo>
                  <a:pt x="455142" y="62458"/>
                </a:lnTo>
                <a:lnTo>
                  <a:pt x="450236" y="38147"/>
                </a:lnTo>
                <a:lnTo>
                  <a:pt x="436854" y="18294"/>
                </a:lnTo>
                <a:lnTo>
                  <a:pt x="417005" y="4908"/>
                </a:lnTo>
                <a:lnTo>
                  <a:pt x="392696" y="0"/>
                </a:lnTo>
                <a:close/>
              </a:path>
            </a:pathLst>
          </a:custGeom>
          <a:solidFill>
            <a:srgbClr val="B86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4706" y="3262684"/>
            <a:ext cx="541655" cy="56515"/>
          </a:xfrm>
          <a:custGeom>
            <a:avLst/>
            <a:gdLst/>
            <a:ahLst/>
            <a:cxnLst/>
            <a:rect l="l" t="t" r="r" b="b"/>
            <a:pathLst>
              <a:path w="541654" h="56514">
                <a:moveTo>
                  <a:pt x="513029" y="0"/>
                </a:moveTo>
                <a:lnTo>
                  <a:pt x="28168" y="0"/>
                </a:lnTo>
                <a:lnTo>
                  <a:pt x="17203" y="2215"/>
                </a:lnTo>
                <a:lnTo>
                  <a:pt x="8250" y="8254"/>
                </a:lnTo>
                <a:lnTo>
                  <a:pt x="2213" y="17209"/>
                </a:lnTo>
                <a:lnTo>
                  <a:pt x="0" y="28168"/>
                </a:lnTo>
                <a:lnTo>
                  <a:pt x="2213" y="39133"/>
                </a:lnTo>
                <a:lnTo>
                  <a:pt x="8250" y="48086"/>
                </a:lnTo>
                <a:lnTo>
                  <a:pt x="17203" y="54123"/>
                </a:lnTo>
                <a:lnTo>
                  <a:pt x="28168" y="56337"/>
                </a:lnTo>
                <a:lnTo>
                  <a:pt x="513029" y="56337"/>
                </a:lnTo>
                <a:lnTo>
                  <a:pt x="523988" y="54123"/>
                </a:lnTo>
                <a:lnTo>
                  <a:pt x="532942" y="48086"/>
                </a:lnTo>
                <a:lnTo>
                  <a:pt x="538982" y="39133"/>
                </a:lnTo>
                <a:lnTo>
                  <a:pt x="541197" y="28168"/>
                </a:lnTo>
                <a:lnTo>
                  <a:pt x="538982" y="17209"/>
                </a:lnTo>
                <a:lnTo>
                  <a:pt x="532942" y="8254"/>
                </a:lnTo>
                <a:lnTo>
                  <a:pt x="523988" y="2215"/>
                </a:lnTo>
                <a:lnTo>
                  <a:pt x="513029" y="0"/>
                </a:lnTo>
                <a:close/>
              </a:path>
            </a:pathLst>
          </a:custGeom>
          <a:solidFill>
            <a:srgbClr val="4A7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17179" y="1281"/>
            <a:ext cx="2275840" cy="1903730"/>
          </a:xfrm>
          <a:custGeom>
            <a:avLst/>
            <a:gdLst/>
            <a:ahLst/>
            <a:cxnLst/>
            <a:rect l="l" t="t" r="r" b="b"/>
            <a:pathLst>
              <a:path w="2275840" h="1903730">
                <a:moveTo>
                  <a:pt x="850366" y="0"/>
                </a:moveTo>
                <a:lnTo>
                  <a:pt x="0" y="0"/>
                </a:lnTo>
                <a:lnTo>
                  <a:pt x="8895" y="46817"/>
                </a:lnTo>
                <a:lnTo>
                  <a:pt x="18728" y="93300"/>
                </a:lnTo>
                <a:lnTo>
                  <a:pt x="29489" y="139437"/>
                </a:lnTo>
                <a:lnTo>
                  <a:pt x="41168" y="185218"/>
                </a:lnTo>
                <a:lnTo>
                  <a:pt x="53754" y="230633"/>
                </a:lnTo>
                <a:lnTo>
                  <a:pt x="67237" y="275672"/>
                </a:lnTo>
                <a:lnTo>
                  <a:pt x="81607" y="320324"/>
                </a:lnTo>
                <a:lnTo>
                  <a:pt x="96852" y="364580"/>
                </a:lnTo>
                <a:lnTo>
                  <a:pt x="112964" y="408427"/>
                </a:lnTo>
                <a:lnTo>
                  <a:pt x="129932" y="451858"/>
                </a:lnTo>
                <a:lnTo>
                  <a:pt x="147745" y="494860"/>
                </a:lnTo>
                <a:lnTo>
                  <a:pt x="166394" y="537424"/>
                </a:lnTo>
                <a:lnTo>
                  <a:pt x="185867" y="579539"/>
                </a:lnTo>
                <a:lnTo>
                  <a:pt x="206155" y="621195"/>
                </a:lnTo>
                <a:lnTo>
                  <a:pt x="227247" y="662382"/>
                </a:lnTo>
                <a:lnTo>
                  <a:pt x="249134" y="703089"/>
                </a:lnTo>
                <a:lnTo>
                  <a:pt x="271804" y="743307"/>
                </a:lnTo>
                <a:lnTo>
                  <a:pt x="295247" y="783024"/>
                </a:lnTo>
                <a:lnTo>
                  <a:pt x="319454" y="822230"/>
                </a:lnTo>
                <a:lnTo>
                  <a:pt x="344414" y="860916"/>
                </a:lnTo>
                <a:lnTo>
                  <a:pt x="370116" y="899071"/>
                </a:lnTo>
                <a:lnTo>
                  <a:pt x="396550" y="936684"/>
                </a:lnTo>
                <a:lnTo>
                  <a:pt x="423707" y="973745"/>
                </a:lnTo>
                <a:lnTo>
                  <a:pt x="451575" y="1010244"/>
                </a:lnTo>
                <a:lnTo>
                  <a:pt x="480145" y="1046170"/>
                </a:lnTo>
                <a:lnTo>
                  <a:pt x="509406" y="1081514"/>
                </a:lnTo>
                <a:lnTo>
                  <a:pt x="539347" y="1116264"/>
                </a:lnTo>
                <a:lnTo>
                  <a:pt x="569959" y="1150411"/>
                </a:lnTo>
                <a:lnTo>
                  <a:pt x="601232" y="1183944"/>
                </a:lnTo>
                <a:lnTo>
                  <a:pt x="633155" y="1216853"/>
                </a:lnTo>
                <a:lnTo>
                  <a:pt x="665717" y="1249128"/>
                </a:lnTo>
                <a:lnTo>
                  <a:pt x="698908" y="1280758"/>
                </a:lnTo>
                <a:lnTo>
                  <a:pt x="732719" y="1311732"/>
                </a:lnTo>
                <a:lnTo>
                  <a:pt x="767139" y="1342042"/>
                </a:lnTo>
                <a:lnTo>
                  <a:pt x="802157" y="1371675"/>
                </a:lnTo>
                <a:lnTo>
                  <a:pt x="837763" y="1400623"/>
                </a:lnTo>
                <a:lnTo>
                  <a:pt x="873948" y="1428874"/>
                </a:lnTo>
                <a:lnTo>
                  <a:pt x="910700" y="1456419"/>
                </a:lnTo>
                <a:lnTo>
                  <a:pt x="948009" y="1483246"/>
                </a:lnTo>
                <a:lnTo>
                  <a:pt x="985866" y="1509346"/>
                </a:lnTo>
                <a:lnTo>
                  <a:pt x="1024259" y="1534709"/>
                </a:lnTo>
                <a:lnTo>
                  <a:pt x="1063179" y="1559324"/>
                </a:lnTo>
                <a:lnTo>
                  <a:pt x="1102615" y="1583180"/>
                </a:lnTo>
                <a:lnTo>
                  <a:pt x="1142557" y="1606267"/>
                </a:lnTo>
                <a:lnTo>
                  <a:pt x="1182995" y="1628576"/>
                </a:lnTo>
                <a:lnTo>
                  <a:pt x="1223918" y="1650095"/>
                </a:lnTo>
                <a:lnTo>
                  <a:pt x="1265316" y="1670815"/>
                </a:lnTo>
                <a:lnTo>
                  <a:pt x="1307179" y="1690725"/>
                </a:lnTo>
                <a:lnTo>
                  <a:pt x="1349497" y="1709815"/>
                </a:lnTo>
                <a:lnTo>
                  <a:pt x="1392259" y="1728074"/>
                </a:lnTo>
                <a:lnTo>
                  <a:pt x="1435454" y="1745492"/>
                </a:lnTo>
                <a:lnTo>
                  <a:pt x="1479073" y="1762059"/>
                </a:lnTo>
                <a:lnTo>
                  <a:pt x="1523106" y="1777765"/>
                </a:lnTo>
                <a:lnTo>
                  <a:pt x="1567542" y="1792598"/>
                </a:lnTo>
                <a:lnTo>
                  <a:pt x="1612370" y="1806550"/>
                </a:lnTo>
                <a:lnTo>
                  <a:pt x="1657581" y="1819609"/>
                </a:lnTo>
                <a:lnTo>
                  <a:pt x="1703164" y="1831765"/>
                </a:lnTo>
                <a:lnTo>
                  <a:pt x="1749109" y="1843008"/>
                </a:lnTo>
                <a:lnTo>
                  <a:pt x="1795405" y="1853328"/>
                </a:lnTo>
                <a:lnTo>
                  <a:pt x="1842043" y="1862714"/>
                </a:lnTo>
                <a:lnTo>
                  <a:pt x="1889012" y="1871155"/>
                </a:lnTo>
                <a:lnTo>
                  <a:pt x="1936302" y="1878643"/>
                </a:lnTo>
                <a:lnTo>
                  <a:pt x="1983902" y="1885165"/>
                </a:lnTo>
                <a:lnTo>
                  <a:pt x="2031802" y="1890713"/>
                </a:lnTo>
                <a:lnTo>
                  <a:pt x="2079992" y="1895275"/>
                </a:lnTo>
                <a:lnTo>
                  <a:pt x="2128462" y="1898841"/>
                </a:lnTo>
                <a:lnTo>
                  <a:pt x="2177201" y="1901401"/>
                </a:lnTo>
                <a:lnTo>
                  <a:pt x="2226199" y="1902945"/>
                </a:lnTo>
                <a:lnTo>
                  <a:pt x="2275446" y="1903463"/>
                </a:lnTo>
                <a:lnTo>
                  <a:pt x="2275446" y="1073950"/>
                </a:lnTo>
                <a:lnTo>
                  <a:pt x="2224960" y="1073102"/>
                </a:lnTo>
                <a:lnTo>
                  <a:pt x="2174893" y="1070576"/>
                </a:lnTo>
                <a:lnTo>
                  <a:pt x="2125273" y="1066401"/>
                </a:lnTo>
                <a:lnTo>
                  <a:pt x="2076126" y="1060602"/>
                </a:lnTo>
                <a:lnTo>
                  <a:pt x="2027479" y="1053206"/>
                </a:lnTo>
                <a:lnTo>
                  <a:pt x="1979360" y="1044243"/>
                </a:lnTo>
                <a:lnTo>
                  <a:pt x="1931795" y="1033737"/>
                </a:lnTo>
                <a:lnTo>
                  <a:pt x="1884812" y="1021717"/>
                </a:lnTo>
                <a:lnTo>
                  <a:pt x="1838437" y="1008209"/>
                </a:lnTo>
                <a:lnTo>
                  <a:pt x="1792698" y="993241"/>
                </a:lnTo>
                <a:lnTo>
                  <a:pt x="1747622" y="976841"/>
                </a:lnTo>
                <a:lnTo>
                  <a:pt x="1703236" y="959034"/>
                </a:lnTo>
                <a:lnTo>
                  <a:pt x="1659566" y="939849"/>
                </a:lnTo>
                <a:lnTo>
                  <a:pt x="1616640" y="919312"/>
                </a:lnTo>
                <a:lnTo>
                  <a:pt x="1574486" y="897451"/>
                </a:lnTo>
                <a:lnTo>
                  <a:pt x="1533129" y="874293"/>
                </a:lnTo>
                <a:lnTo>
                  <a:pt x="1492598" y="849865"/>
                </a:lnTo>
                <a:lnTo>
                  <a:pt x="1452919" y="824194"/>
                </a:lnTo>
                <a:lnTo>
                  <a:pt x="1414119" y="797307"/>
                </a:lnTo>
                <a:lnTo>
                  <a:pt x="1376225" y="769232"/>
                </a:lnTo>
                <a:lnTo>
                  <a:pt x="1339265" y="739996"/>
                </a:lnTo>
                <a:lnTo>
                  <a:pt x="1303266" y="709625"/>
                </a:lnTo>
                <a:lnTo>
                  <a:pt x="1268254" y="678148"/>
                </a:lnTo>
                <a:lnTo>
                  <a:pt x="1234256" y="645591"/>
                </a:lnTo>
                <a:lnTo>
                  <a:pt x="1201300" y="611981"/>
                </a:lnTo>
                <a:lnTo>
                  <a:pt x="1169413" y="577346"/>
                </a:lnTo>
                <a:lnTo>
                  <a:pt x="1138622" y="541712"/>
                </a:lnTo>
                <a:lnTo>
                  <a:pt x="1108953" y="505108"/>
                </a:lnTo>
                <a:lnTo>
                  <a:pt x="1080435" y="467559"/>
                </a:lnTo>
                <a:lnTo>
                  <a:pt x="1053093" y="429094"/>
                </a:lnTo>
                <a:lnTo>
                  <a:pt x="1026956" y="389739"/>
                </a:lnTo>
                <a:lnTo>
                  <a:pt x="1002049" y="349522"/>
                </a:lnTo>
                <a:lnTo>
                  <a:pt x="978401" y="308470"/>
                </a:lnTo>
                <a:lnTo>
                  <a:pt x="956038" y="266609"/>
                </a:lnTo>
                <a:lnTo>
                  <a:pt x="934987" y="223968"/>
                </a:lnTo>
                <a:lnTo>
                  <a:pt x="915276" y="180573"/>
                </a:lnTo>
                <a:lnTo>
                  <a:pt x="896931" y="136452"/>
                </a:lnTo>
                <a:lnTo>
                  <a:pt x="879980" y="91631"/>
                </a:lnTo>
                <a:lnTo>
                  <a:pt x="864449" y="46138"/>
                </a:lnTo>
                <a:lnTo>
                  <a:pt x="850366" y="0"/>
                </a:lnTo>
                <a:close/>
              </a:path>
            </a:pathLst>
          </a:custGeom>
          <a:solidFill>
            <a:srgbClr val="B9C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1282"/>
            <a:ext cx="2179320" cy="5132705"/>
            <a:chOff x="0" y="1282"/>
            <a:chExt cx="2179320" cy="5132705"/>
          </a:xfrm>
        </p:grpSpPr>
        <p:sp>
          <p:nvSpPr>
            <p:cNvPr id="6" name="object 6"/>
            <p:cNvSpPr/>
            <p:nvPr/>
          </p:nvSpPr>
          <p:spPr>
            <a:xfrm>
              <a:off x="0" y="1282"/>
              <a:ext cx="1577975" cy="5132705"/>
            </a:xfrm>
            <a:custGeom>
              <a:avLst/>
              <a:gdLst/>
              <a:ahLst/>
              <a:cxnLst/>
              <a:rect l="l" t="t" r="r" b="b"/>
              <a:pathLst>
                <a:path w="1577975" h="5132705">
                  <a:moveTo>
                    <a:pt x="0" y="0"/>
                  </a:moveTo>
                  <a:lnTo>
                    <a:pt x="1577390" y="0"/>
                  </a:lnTo>
                  <a:lnTo>
                    <a:pt x="1577390" y="5132311"/>
                  </a:lnTo>
                  <a:lnTo>
                    <a:pt x="0" y="5132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71119"/>
              <a:ext cx="2179155" cy="416744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68699" y="1867149"/>
            <a:ext cx="4453255" cy="1206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95"/>
              </a:spcBef>
            </a:pPr>
            <a:r>
              <a:rPr sz="2300" spc="190" dirty="0">
                <a:solidFill>
                  <a:srgbClr val="B86656"/>
                </a:solidFill>
              </a:rPr>
              <a:t>TÉCNICA</a:t>
            </a:r>
            <a:r>
              <a:rPr sz="2300" spc="-80" dirty="0">
                <a:solidFill>
                  <a:srgbClr val="B86656"/>
                </a:solidFill>
              </a:rPr>
              <a:t> </a:t>
            </a:r>
            <a:r>
              <a:rPr sz="2300" spc="155" dirty="0">
                <a:solidFill>
                  <a:srgbClr val="B86656"/>
                </a:solidFill>
              </a:rPr>
              <a:t>LEGISLATIVA </a:t>
            </a:r>
            <a:r>
              <a:rPr sz="2300" spc="195" dirty="0">
                <a:solidFill>
                  <a:srgbClr val="B86656"/>
                </a:solidFill>
              </a:rPr>
              <a:t>ENFOCADA</a:t>
            </a:r>
            <a:r>
              <a:rPr sz="2300" spc="-65" dirty="0">
                <a:solidFill>
                  <a:srgbClr val="B86656"/>
                </a:solidFill>
              </a:rPr>
              <a:t> </a:t>
            </a:r>
            <a:r>
              <a:rPr sz="2300" spc="155" dirty="0">
                <a:solidFill>
                  <a:srgbClr val="B86656"/>
                </a:solidFill>
              </a:rPr>
              <a:t>EN </a:t>
            </a:r>
            <a:r>
              <a:rPr sz="2300" spc="215" dirty="0">
                <a:solidFill>
                  <a:srgbClr val="B86656"/>
                </a:solidFill>
              </a:rPr>
              <a:t>ORDENAMIENTOS</a:t>
            </a:r>
            <a:r>
              <a:rPr sz="2300" spc="-40" dirty="0">
                <a:solidFill>
                  <a:srgbClr val="B86656"/>
                </a:solidFill>
              </a:rPr>
              <a:t> </a:t>
            </a:r>
            <a:r>
              <a:rPr sz="2300" spc="195" dirty="0">
                <a:solidFill>
                  <a:srgbClr val="B86656"/>
                </a:solidFill>
              </a:rPr>
              <a:t>JURÍDICOS</a:t>
            </a:r>
            <a:endParaRPr sz="23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06095"/>
            <a:ext cx="9258300" cy="5240020"/>
            <a:chOff x="0" y="-106095"/>
            <a:chExt cx="9258300" cy="5240020"/>
          </a:xfrm>
        </p:grpSpPr>
        <p:sp>
          <p:nvSpPr>
            <p:cNvPr id="3" name="object 3"/>
            <p:cNvSpPr/>
            <p:nvPr/>
          </p:nvSpPr>
          <p:spPr>
            <a:xfrm>
              <a:off x="0" y="101"/>
              <a:ext cx="1964689" cy="2367280"/>
            </a:xfrm>
            <a:custGeom>
              <a:avLst/>
              <a:gdLst/>
              <a:ahLst/>
              <a:cxnLst/>
              <a:rect l="l" t="t" r="r" b="b"/>
              <a:pathLst>
                <a:path w="1964689" h="2367280">
                  <a:moveTo>
                    <a:pt x="0" y="2367216"/>
                  </a:moveTo>
                  <a:lnTo>
                    <a:pt x="1964143" y="2367216"/>
                  </a:lnTo>
                  <a:lnTo>
                    <a:pt x="1964143" y="0"/>
                  </a:lnTo>
                  <a:lnTo>
                    <a:pt x="0" y="0"/>
                  </a:lnTo>
                  <a:lnTo>
                    <a:pt x="0" y="2367216"/>
                  </a:lnTo>
                  <a:close/>
                </a:path>
              </a:pathLst>
            </a:custGeom>
            <a:solidFill>
              <a:srgbClr val="5B5B5B">
                <a:alpha val="2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367318"/>
              <a:ext cx="2571750" cy="2756535"/>
            </a:xfrm>
            <a:custGeom>
              <a:avLst/>
              <a:gdLst/>
              <a:ahLst/>
              <a:cxnLst/>
              <a:rect l="l" t="t" r="r" b="b"/>
              <a:pathLst>
                <a:path w="2571750" h="2756535">
                  <a:moveTo>
                    <a:pt x="0" y="2756496"/>
                  </a:moveTo>
                  <a:lnTo>
                    <a:pt x="2571140" y="2756496"/>
                  </a:lnTo>
                  <a:lnTo>
                    <a:pt x="2571140" y="0"/>
                  </a:lnTo>
                  <a:lnTo>
                    <a:pt x="0" y="0"/>
                  </a:lnTo>
                  <a:lnTo>
                    <a:pt x="0" y="2756496"/>
                  </a:lnTo>
                  <a:close/>
                </a:path>
              </a:pathLst>
            </a:custGeom>
            <a:solidFill>
              <a:srgbClr val="B86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1140" y="2367318"/>
              <a:ext cx="6554203" cy="27564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824" y="2552098"/>
              <a:ext cx="8245751" cy="258149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50532" y="889011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80" h="601980">
                  <a:moveTo>
                    <a:pt x="562533" y="0"/>
                  </a:moveTo>
                  <a:lnTo>
                    <a:pt x="39065" y="0"/>
                  </a:lnTo>
                  <a:lnTo>
                    <a:pt x="23858" y="3069"/>
                  </a:lnTo>
                  <a:lnTo>
                    <a:pt x="11441" y="11441"/>
                  </a:lnTo>
                  <a:lnTo>
                    <a:pt x="3069" y="23858"/>
                  </a:lnTo>
                  <a:lnTo>
                    <a:pt x="0" y="39065"/>
                  </a:lnTo>
                  <a:lnTo>
                    <a:pt x="0" y="562533"/>
                  </a:lnTo>
                  <a:lnTo>
                    <a:pt x="3069" y="577742"/>
                  </a:lnTo>
                  <a:lnTo>
                    <a:pt x="11441" y="590164"/>
                  </a:lnTo>
                  <a:lnTo>
                    <a:pt x="23858" y="598540"/>
                  </a:lnTo>
                  <a:lnTo>
                    <a:pt x="39065" y="601611"/>
                  </a:lnTo>
                  <a:lnTo>
                    <a:pt x="562533" y="601611"/>
                  </a:lnTo>
                  <a:lnTo>
                    <a:pt x="577740" y="598540"/>
                  </a:lnTo>
                  <a:lnTo>
                    <a:pt x="590157" y="590164"/>
                  </a:lnTo>
                  <a:lnTo>
                    <a:pt x="598529" y="577742"/>
                  </a:lnTo>
                  <a:lnTo>
                    <a:pt x="601598" y="562533"/>
                  </a:lnTo>
                  <a:lnTo>
                    <a:pt x="601598" y="39077"/>
                  </a:lnTo>
                  <a:lnTo>
                    <a:pt x="598529" y="23863"/>
                  </a:lnTo>
                  <a:lnTo>
                    <a:pt x="590157" y="11442"/>
                  </a:lnTo>
                  <a:lnTo>
                    <a:pt x="577740" y="3069"/>
                  </a:lnTo>
                  <a:lnTo>
                    <a:pt x="562533" y="0"/>
                  </a:lnTo>
                  <a:close/>
                </a:path>
              </a:pathLst>
            </a:custGeom>
            <a:solidFill>
              <a:srgbClr val="B86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51801" y="8204"/>
              <a:ext cx="1192530" cy="1092835"/>
            </a:xfrm>
            <a:custGeom>
              <a:avLst/>
              <a:gdLst/>
              <a:ahLst/>
              <a:cxnLst/>
              <a:rect l="l" t="t" r="r" b="b"/>
              <a:pathLst>
                <a:path w="1192529" h="1092835">
                  <a:moveTo>
                    <a:pt x="1192198" y="1092339"/>
                  </a:moveTo>
                  <a:lnTo>
                    <a:pt x="1150711" y="1091520"/>
                  </a:lnTo>
                  <a:lnTo>
                    <a:pt x="1102752" y="1088675"/>
                  </a:lnTo>
                  <a:lnTo>
                    <a:pt x="1055315" y="1083976"/>
                  </a:lnTo>
                  <a:lnTo>
                    <a:pt x="1008435" y="1077461"/>
                  </a:lnTo>
                  <a:lnTo>
                    <a:pt x="962149" y="1069165"/>
                  </a:lnTo>
                  <a:lnTo>
                    <a:pt x="916492" y="1059124"/>
                  </a:lnTo>
                  <a:lnTo>
                    <a:pt x="871500" y="1047374"/>
                  </a:lnTo>
                  <a:lnTo>
                    <a:pt x="827210" y="1033951"/>
                  </a:lnTo>
                  <a:lnTo>
                    <a:pt x="783658" y="1018892"/>
                  </a:lnTo>
                  <a:lnTo>
                    <a:pt x="740879" y="1002231"/>
                  </a:lnTo>
                  <a:lnTo>
                    <a:pt x="698909" y="984005"/>
                  </a:lnTo>
                  <a:lnTo>
                    <a:pt x="657784" y="964250"/>
                  </a:lnTo>
                  <a:lnTo>
                    <a:pt x="617541" y="943002"/>
                  </a:lnTo>
                  <a:lnTo>
                    <a:pt x="578215" y="920296"/>
                  </a:lnTo>
                  <a:lnTo>
                    <a:pt x="539843" y="896170"/>
                  </a:lnTo>
                  <a:lnTo>
                    <a:pt x="502460" y="870659"/>
                  </a:lnTo>
                  <a:lnTo>
                    <a:pt x="466102" y="843798"/>
                  </a:lnTo>
                  <a:lnTo>
                    <a:pt x="430805" y="815625"/>
                  </a:lnTo>
                  <a:lnTo>
                    <a:pt x="396606" y="786174"/>
                  </a:lnTo>
                  <a:lnTo>
                    <a:pt x="363539" y="755482"/>
                  </a:lnTo>
                  <a:lnTo>
                    <a:pt x="331642" y="723584"/>
                  </a:lnTo>
                  <a:lnTo>
                    <a:pt x="300950" y="690518"/>
                  </a:lnTo>
                  <a:lnTo>
                    <a:pt x="271500" y="656318"/>
                  </a:lnTo>
                  <a:lnTo>
                    <a:pt x="243326" y="621021"/>
                  </a:lnTo>
                  <a:lnTo>
                    <a:pt x="216466" y="584663"/>
                  </a:lnTo>
                  <a:lnTo>
                    <a:pt x="190955" y="547279"/>
                  </a:lnTo>
                  <a:lnTo>
                    <a:pt x="166828" y="508906"/>
                  </a:lnTo>
                  <a:lnTo>
                    <a:pt x="144123" y="469580"/>
                  </a:lnTo>
                  <a:lnTo>
                    <a:pt x="122875" y="429337"/>
                  </a:lnTo>
                  <a:lnTo>
                    <a:pt x="103121" y="388212"/>
                  </a:lnTo>
                  <a:lnTo>
                    <a:pt x="84895" y="346241"/>
                  </a:lnTo>
                  <a:lnTo>
                    <a:pt x="68234" y="303462"/>
                  </a:lnTo>
                  <a:lnTo>
                    <a:pt x="53174" y="259908"/>
                  </a:lnTo>
                  <a:lnTo>
                    <a:pt x="39751" y="215618"/>
                  </a:lnTo>
                  <a:lnTo>
                    <a:pt x="28001" y="170626"/>
                  </a:lnTo>
                  <a:lnTo>
                    <a:pt x="17960" y="124968"/>
                  </a:lnTo>
                  <a:lnTo>
                    <a:pt x="9664" y="78681"/>
                  </a:lnTo>
                  <a:lnTo>
                    <a:pt x="3149" y="31801"/>
                  </a:lnTo>
                  <a:lnTo>
                    <a:pt x="0" y="0"/>
                  </a:lnTo>
                </a:path>
              </a:pathLst>
            </a:custGeom>
            <a:ln w="228600">
              <a:solidFill>
                <a:srgbClr val="B9CD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96230" y="500419"/>
            <a:ext cx="4530090" cy="10515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1223010">
              <a:lnSpc>
                <a:spcPts val="2600"/>
              </a:lnSpc>
              <a:spcBef>
                <a:spcPts val="420"/>
              </a:spcBef>
            </a:pPr>
            <a:r>
              <a:rPr sz="2400" spc="130" dirty="0">
                <a:solidFill>
                  <a:srgbClr val="0B003B"/>
                </a:solidFill>
              </a:rPr>
              <a:t>ESTRUCTURA </a:t>
            </a:r>
            <a:r>
              <a:rPr sz="2400" spc="145" dirty="0">
                <a:solidFill>
                  <a:srgbClr val="0B003B"/>
                </a:solidFill>
              </a:rPr>
              <a:t>LÓGICO-SISTEMÁTICA</a:t>
            </a:r>
            <a:r>
              <a:rPr sz="2400" spc="-190" dirty="0">
                <a:solidFill>
                  <a:srgbClr val="0B003B"/>
                </a:solidFill>
              </a:rPr>
              <a:t> </a:t>
            </a:r>
            <a:r>
              <a:rPr sz="2400" spc="155" dirty="0">
                <a:solidFill>
                  <a:srgbClr val="0B003B"/>
                </a:solidFill>
              </a:rPr>
              <a:t>DE</a:t>
            </a:r>
            <a:r>
              <a:rPr sz="2400" spc="-185" dirty="0">
                <a:solidFill>
                  <a:srgbClr val="0B003B"/>
                </a:solidFill>
              </a:rPr>
              <a:t> </a:t>
            </a:r>
            <a:r>
              <a:rPr sz="2400" spc="140" dirty="0">
                <a:solidFill>
                  <a:srgbClr val="0B003B"/>
                </a:solidFill>
              </a:rPr>
              <a:t>LAS </a:t>
            </a:r>
            <a:r>
              <a:rPr sz="2400" spc="165" dirty="0">
                <a:solidFill>
                  <a:srgbClr val="0B003B"/>
                </a:solidFill>
              </a:rPr>
              <a:t>DISPOSICIONES</a:t>
            </a:r>
            <a:r>
              <a:rPr sz="2400" spc="-200" dirty="0">
                <a:solidFill>
                  <a:srgbClr val="0B003B"/>
                </a:solidFill>
              </a:rPr>
              <a:t> </a:t>
            </a:r>
            <a:r>
              <a:rPr sz="2400" spc="155" dirty="0">
                <a:solidFill>
                  <a:srgbClr val="0B003B"/>
                </a:solidFill>
              </a:rPr>
              <a:t>NORMATIVAS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03185" y="1408221"/>
            <a:ext cx="5143500" cy="3310890"/>
            <a:chOff x="-303185" y="1408221"/>
            <a:chExt cx="5143500" cy="3310890"/>
          </a:xfrm>
        </p:grpSpPr>
        <p:sp>
          <p:nvSpPr>
            <p:cNvPr id="3" name="object 3"/>
            <p:cNvSpPr/>
            <p:nvPr/>
          </p:nvSpPr>
          <p:spPr>
            <a:xfrm>
              <a:off x="27014" y="1849652"/>
              <a:ext cx="1103630" cy="2539365"/>
            </a:xfrm>
            <a:custGeom>
              <a:avLst/>
              <a:gdLst/>
              <a:ahLst/>
              <a:cxnLst/>
              <a:rect l="l" t="t" r="r" b="b"/>
              <a:pathLst>
                <a:path w="1103630" h="2539365">
                  <a:moveTo>
                    <a:pt x="0" y="2538793"/>
                  </a:moveTo>
                  <a:lnTo>
                    <a:pt x="44370" y="2537785"/>
                  </a:lnTo>
                  <a:lnTo>
                    <a:pt x="88295" y="2534786"/>
                  </a:lnTo>
                  <a:lnTo>
                    <a:pt x="131743" y="2529835"/>
                  </a:lnTo>
                  <a:lnTo>
                    <a:pt x="174681" y="2522969"/>
                  </a:lnTo>
                  <a:lnTo>
                    <a:pt x="217074" y="2514226"/>
                  </a:lnTo>
                  <a:lnTo>
                    <a:pt x="258892" y="2503644"/>
                  </a:lnTo>
                  <a:lnTo>
                    <a:pt x="300099" y="2491261"/>
                  </a:lnTo>
                  <a:lnTo>
                    <a:pt x="340665" y="2477115"/>
                  </a:lnTo>
                  <a:lnTo>
                    <a:pt x="380555" y="2461244"/>
                  </a:lnTo>
                  <a:lnTo>
                    <a:pt x="419736" y="2443685"/>
                  </a:lnTo>
                  <a:lnTo>
                    <a:pt x="458177" y="2424477"/>
                  </a:lnTo>
                  <a:lnTo>
                    <a:pt x="495843" y="2403658"/>
                  </a:lnTo>
                  <a:lnTo>
                    <a:pt x="532702" y="2381265"/>
                  </a:lnTo>
                  <a:lnTo>
                    <a:pt x="568720" y="2357336"/>
                  </a:lnTo>
                  <a:lnTo>
                    <a:pt x="603866" y="2331910"/>
                  </a:lnTo>
                  <a:lnTo>
                    <a:pt x="638105" y="2305024"/>
                  </a:lnTo>
                  <a:lnTo>
                    <a:pt x="671405" y="2276717"/>
                  </a:lnTo>
                  <a:lnTo>
                    <a:pt x="703734" y="2247025"/>
                  </a:lnTo>
                  <a:lnTo>
                    <a:pt x="735057" y="2215988"/>
                  </a:lnTo>
                  <a:lnTo>
                    <a:pt x="765343" y="2183642"/>
                  </a:lnTo>
                  <a:lnTo>
                    <a:pt x="794557" y="2150027"/>
                  </a:lnTo>
                  <a:lnTo>
                    <a:pt x="822668" y="2115179"/>
                  </a:lnTo>
                  <a:lnTo>
                    <a:pt x="849642" y="2079137"/>
                  </a:lnTo>
                  <a:lnTo>
                    <a:pt x="875446" y="2041938"/>
                  </a:lnTo>
                  <a:lnTo>
                    <a:pt x="900048" y="2003622"/>
                  </a:lnTo>
                  <a:lnTo>
                    <a:pt x="923414" y="1964224"/>
                  </a:lnTo>
                  <a:lnTo>
                    <a:pt x="945511" y="1923784"/>
                  </a:lnTo>
                  <a:lnTo>
                    <a:pt x="966306" y="1882340"/>
                  </a:lnTo>
                  <a:lnTo>
                    <a:pt x="985767" y="1839928"/>
                  </a:lnTo>
                  <a:lnTo>
                    <a:pt x="1003861" y="1796588"/>
                  </a:lnTo>
                  <a:lnTo>
                    <a:pt x="1020554" y="1752357"/>
                  </a:lnTo>
                  <a:lnTo>
                    <a:pt x="1035814" y="1707273"/>
                  </a:lnTo>
                  <a:lnTo>
                    <a:pt x="1049607" y="1661374"/>
                  </a:lnTo>
                  <a:lnTo>
                    <a:pt x="1061901" y="1614698"/>
                  </a:lnTo>
                  <a:lnTo>
                    <a:pt x="1072663" y="1567282"/>
                  </a:lnTo>
                  <a:lnTo>
                    <a:pt x="1081860" y="1519165"/>
                  </a:lnTo>
                  <a:lnTo>
                    <a:pt x="1089458" y="1470385"/>
                  </a:lnTo>
                  <a:lnTo>
                    <a:pt x="1095425" y="1420980"/>
                  </a:lnTo>
                  <a:lnTo>
                    <a:pt x="1099728" y="1370987"/>
                  </a:lnTo>
                  <a:lnTo>
                    <a:pt x="1102334" y="1320444"/>
                  </a:lnTo>
                  <a:lnTo>
                    <a:pt x="1103210" y="1269390"/>
                  </a:lnTo>
                  <a:lnTo>
                    <a:pt x="1102334" y="1218336"/>
                  </a:lnTo>
                  <a:lnTo>
                    <a:pt x="1099728" y="1167793"/>
                  </a:lnTo>
                  <a:lnTo>
                    <a:pt x="1095425" y="1117800"/>
                  </a:lnTo>
                  <a:lnTo>
                    <a:pt x="1089458" y="1068395"/>
                  </a:lnTo>
                  <a:lnTo>
                    <a:pt x="1081860" y="1019615"/>
                  </a:lnTo>
                  <a:lnTo>
                    <a:pt x="1072663" y="971498"/>
                  </a:lnTo>
                  <a:lnTo>
                    <a:pt x="1061901" y="924083"/>
                  </a:lnTo>
                  <a:lnTo>
                    <a:pt x="1049607" y="877407"/>
                  </a:lnTo>
                  <a:lnTo>
                    <a:pt x="1035814" y="831509"/>
                  </a:lnTo>
                  <a:lnTo>
                    <a:pt x="1020554" y="786425"/>
                  </a:lnTo>
                  <a:lnTo>
                    <a:pt x="1003861" y="742194"/>
                  </a:lnTo>
                  <a:lnTo>
                    <a:pt x="985767" y="698854"/>
                  </a:lnTo>
                  <a:lnTo>
                    <a:pt x="966306" y="656443"/>
                  </a:lnTo>
                  <a:lnTo>
                    <a:pt x="945511" y="614999"/>
                  </a:lnTo>
                  <a:lnTo>
                    <a:pt x="923414" y="574560"/>
                  </a:lnTo>
                  <a:lnTo>
                    <a:pt x="900048" y="535163"/>
                  </a:lnTo>
                  <a:lnTo>
                    <a:pt x="875446" y="496846"/>
                  </a:lnTo>
                  <a:lnTo>
                    <a:pt x="849642" y="459648"/>
                  </a:lnTo>
                  <a:lnTo>
                    <a:pt x="822668" y="423607"/>
                  </a:lnTo>
                  <a:lnTo>
                    <a:pt x="794557" y="388759"/>
                  </a:lnTo>
                  <a:lnTo>
                    <a:pt x="765343" y="355144"/>
                  </a:lnTo>
                  <a:lnTo>
                    <a:pt x="735057" y="322799"/>
                  </a:lnTo>
                  <a:lnTo>
                    <a:pt x="703734" y="291762"/>
                  </a:lnTo>
                  <a:lnTo>
                    <a:pt x="671405" y="262071"/>
                  </a:lnTo>
                  <a:lnTo>
                    <a:pt x="638105" y="233764"/>
                  </a:lnTo>
                  <a:lnTo>
                    <a:pt x="603866" y="206878"/>
                  </a:lnTo>
                  <a:lnTo>
                    <a:pt x="568720" y="181453"/>
                  </a:lnTo>
                  <a:lnTo>
                    <a:pt x="532702" y="157525"/>
                  </a:lnTo>
                  <a:lnTo>
                    <a:pt x="495843" y="135132"/>
                  </a:lnTo>
                  <a:lnTo>
                    <a:pt x="458177" y="114313"/>
                  </a:lnTo>
                  <a:lnTo>
                    <a:pt x="419736" y="95106"/>
                  </a:lnTo>
                  <a:lnTo>
                    <a:pt x="380555" y="77547"/>
                  </a:lnTo>
                  <a:lnTo>
                    <a:pt x="340665" y="61676"/>
                  </a:lnTo>
                  <a:lnTo>
                    <a:pt x="300099" y="47531"/>
                  </a:lnTo>
                  <a:lnTo>
                    <a:pt x="258892" y="35148"/>
                  </a:lnTo>
                  <a:lnTo>
                    <a:pt x="217074" y="24566"/>
                  </a:lnTo>
                  <a:lnTo>
                    <a:pt x="174681" y="15823"/>
                  </a:lnTo>
                  <a:lnTo>
                    <a:pt x="131743" y="8957"/>
                  </a:lnTo>
                  <a:lnTo>
                    <a:pt x="88295" y="4006"/>
                  </a:lnTo>
                  <a:lnTo>
                    <a:pt x="44370" y="1007"/>
                  </a:lnTo>
                  <a:lnTo>
                    <a:pt x="0" y="0"/>
                  </a:lnTo>
                </a:path>
              </a:pathLst>
            </a:custGeom>
            <a:ln w="660400">
              <a:solidFill>
                <a:srgbClr val="B9CD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4805" y="1408221"/>
              <a:ext cx="4325620" cy="3169285"/>
            </a:xfrm>
            <a:custGeom>
              <a:avLst/>
              <a:gdLst/>
              <a:ahLst/>
              <a:cxnLst/>
              <a:rect l="l" t="t" r="r" b="b"/>
              <a:pathLst>
                <a:path w="4325620" h="3169285">
                  <a:moveTo>
                    <a:pt x="4172851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400"/>
                  </a:lnTo>
                  <a:lnTo>
                    <a:pt x="0" y="3016542"/>
                  </a:lnTo>
                  <a:lnTo>
                    <a:pt x="7802" y="3064578"/>
                  </a:lnTo>
                  <a:lnTo>
                    <a:pt x="29504" y="3106397"/>
                  </a:lnTo>
                  <a:lnTo>
                    <a:pt x="62544" y="3139437"/>
                  </a:lnTo>
                  <a:lnTo>
                    <a:pt x="104363" y="3161139"/>
                  </a:lnTo>
                  <a:lnTo>
                    <a:pt x="152400" y="3168942"/>
                  </a:lnTo>
                  <a:lnTo>
                    <a:pt x="4172851" y="3168942"/>
                  </a:lnTo>
                  <a:lnTo>
                    <a:pt x="4220888" y="3161139"/>
                  </a:lnTo>
                  <a:lnTo>
                    <a:pt x="4262706" y="3139437"/>
                  </a:lnTo>
                  <a:lnTo>
                    <a:pt x="4295747" y="3106397"/>
                  </a:lnTo>
                  <a:lnTo>
                    <a:pt x="4317448" y="3064578"/>
                  </a:lnTo>
                  <a:lnTo>
                    <a:pt x="4325251" y="3016542"/>
                  </a:lnTo>
                  <a:lnTo>
                    <a:pt x="4325251" y="152400"/>
                  </a:lnTo>
                  <a:lnTo>
                    <a:pt x="4317448" y="104363"/>
                  </a:lnTo>
                  <a:lnTo>
                    <a:pt x="4295747" y="62544"/>
                  </a:lnTo>
                  <a:lnTo>
                    <a:pt x="4262706" y="29504"/>
                  </a:lnTo>
                  <a:lnTo>
                    <a:pt x="4220888" y="7802"/>
                  </a:lnTo>
                  <a:lnTo>
                    <a:pt x="4172851" y="0"/>
                  </a:lnTo>
                  <a:close/>
                </a:path>
              </a:pathLst>
            </a:custGeom>
            <a:solidFill>
              <a:srgbClr val="E8E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929552" y="8229"/>
            <a:ext cx="2214245" cy="5125720"/>
            <a:chOff x="6929552" y="8229"/>
            <a:chExt cx="2214245" cy="5125720"/>
          </a:xfrm>
        </p:grpSpPr>
        <p:sp>
          <p:nvSpPr>
            <p:cNvPr id="6" name="object 6"/>
            <p:cNvSpPr/>
            <p:nvPr/>
          </p:nvSpPr>
          <p:spPr>
            <a:xfrm>
              <a:off x="7544904" y="8229"/>
              <a:ext cx="1598930" cy="5125720"/>
            </a:xfrm>
            <a:custGeom>
              <a:avLst/>
              <a:gdLst/>
              <a:ahLst/>
              <a:cxnLst/>
              <a:rect l="l" t="t" r="r" b="b"/>
              <a:pathLst>
                <a:path w="1598929" h="5125720">
                  <a:moveTo>
                    <a:pt x="1598714" y="0"/>
                  </a:moveTo>
                  <a:lnTo>
                    <a:pt x="0" y="0"/>
                  </a:lnTo>
                  <a:lnTo>
                    <a:pt x="0" y="5125364"/>
                  </a:lnTo>
                  <a:lnTo>
                    <a:pt x="1598714" y="5125364"/>
                  </a:lnTo>
                  <a:lnTo>
                    <a:pt x="1598714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29552" y="816546"/>
              <a:ext cx="2200478" cy="416744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03187" y="1600593"/>
            <a:ext cx="3987800" cy="2602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  <a:tabLst>
                <a:tab pos="491490" algn="l"/>
                <a:tab pos="1609725" algn="l"/>
                <a:tab pos="1992630" algn="l"/>
                <a:tab pos="2419350" algn="l"/>
                <a:tab pos="2673985" algn="l"/>
                <a:tab pos="3747770" algn="l"/>
              </a:tabLst>
            </a:pPr>
            <a:r>
              <a:rPr sz="1600" b="1" spc="65" dirty="0">
                <a:latin typeface="Trebuchet MS"/>
                <a:cs typeface="Trebuchet MS"/>
              </a:rPr>
              <a:t>Las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10" dirty="0">
                <a:latin typeface="Trebuchet MS"/>
                <a:cs typeface="Trebuchet MS"/>
              </a:rPr>
              <a:t>iniciativas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25" dirty="0">
                <a:latin typeface="Trebuchet MS"/>
                <a:cs typeface="Trebuchet MS"/>
              </a:rPr>
              <a:t>de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25" dirty="0">
                <a:latin typeface="Trebuchet MS"/>
                <a:cs typeface="Trebuchet MS"/>
              </a:rPr>
              <a:t>ley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50" dirty="0">
                <a:latin typeface="Trebuchet MS"/>
                <a:cs typeface="Trebuchet MS"/>
              </a:rPr>
              <a:t>y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10" dirty="0">
                <a:latin typeface="Trebuchet MS"/>
                <a:cs typeface="Trebuchet MS"/>
              </a:rPr>
              <a:t>decretos,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50" dirty="0">
                <a:latin typeface="Trebuchet MS"/>
                <a:cs typeface="Trebuchet MS"/>
              </a:rPr>
              <a:t>se </a:t>
            </a:r>
            <a:r>
              <a:rPr sz="1600" b="1" spc="10" dirty="0">
                <a:latin typeface="Trebuchet MS"/>
                <a:cs typeface="Trebuchet MS"/>
              </a:rPr>
              <a:t>conforman</a:t>
            </a:r>
            <a:r>
              <a:rPr sz="1600" b="1" spc="-20" dirty="0">
                <a:latin typeface="Trebuchet MS"/>
                <a:cs typeface="Trebuchet MS"/>
              </a:rPr>
              <a:t> </a:t>
            </a:r>
            <a:r>
              <a:rPr sz="1600" b="1" spc="50" dirty="0">
                <a:latin typeface="Trebuchet MS"/>
                <a:cs typeface="Trebuchet MS"/>
              </a:rPr>
              <a:t>de</a:t>
            </a:r>
            <a:r>
              <a:rPr sz="1600" b="1" spc="-20" dirty="0">
                <a:latin typeface="Trebuchet MS"/>
                <a:cs typeface="Trebuchet MS"/>
              </a:rPr>
              <a:t> </a:t>
            </a:r>
            <a:r>
              <a:rPr sz="1600" b="1" spc="65" dirty="0">
                <a:latin typeface="Trebuchet MS"/>
                <a:cs typeface="Trebuchet MS"/>
              </a:rPr>
              <a:t>los</a:t>
            </a:r>
            <a:r>
              <a:rPr sz="1600" b="1" spc="-20" dirty="0">
                <a:latin typeface="Trebuchet MS"/>
                <a:cs typeface="Trebuchet MS"/>
              </a:rPr>
              <a:t> </a:t>
            </a:r>
            <a:r>
              <a:rPr sz="1600" b="1" spc="10" dirty="0">
                <a:latin typeface="Trebuchet MS"/>
                <a:cs typeface="Trebuchet MS"/>
              </a:rPr>
              <a:t>siguientes</a:t>
            </a:r>
            <a:r>
              <a:rPr sz="1600" b="1" spc="-20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elementos: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1600">
              <a:latin typeface="Trebuchet MS"/>
              <a:cs typeface="Trebuchet MS"/>
            </a:endParaRPr>
          </a:p>
          <a:p>
            <a:pPr marL="12700" marR="285750" indent="223520">
              <a:lnSpc>
                <a:spcPct val="119800"/>
              </a:lnSpc>
              <a:buAutoNum type="alphaLcParenR"/>
              <a:tabLst>
                <a:tab pos="236220" algn="l"/>
              </a:tabLst>
            </a:pPr>
            <a:r>
              <a:rPr sz="1600" spc="65" dirty="0">
                <a:latin typeface="Trebuchet MS"/>
                <a:cs typeface="Trebuchet MS"/>
              </a:rPr>
              <a:t>denominación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del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80" dirty="0">
                <a:latin typeface="Trebuchet MS"/>
                <a:cs typeface="Trebuchet MS"/>
              </a:rPr>
              <a:t>órgano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100" dirty="0">
                <a:latin typeface="Trebuchet MS"/>
                <a:cs typeface="Trebuchet MS"/>
              </a:rPr>
              <a:t>a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65" dirty="0">
                <a:latin typeface="Trebuchet MS"/>
                <a:cs typeface="Trebuchet MS"/>
              </a:rPr>
              <a:t>quien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va </a:t>
            </a:r>
            <a:r>
              <a:rPr sz="1600" spc="-10" dirty="0">
                <a:latin typeface="Trebuchet MS"/>
                <a:cs typeface="Trebuchet MS"/>
              </a:rPr>
              <a:t>dirigido;</a:t>
            </a:r>
            <a:endParaRPr sz="1600">
              <a:latin typeface="Trebuchet MS"/>
              <a:cs typeface="Trebuchet MS"/>
            </a:endParaRPr>
          </a:p>
          <a:p>
            <a:pPr marL="245745" indent="-233045">
              <a:lnSpc>
                <a:spcPct val="100000"/>
              </a:lnSpc>
              <a:spcBef>
                <a:spcPts val="380"/>
              </a:spcBef>
              <a:buAutoNum type="alphaLcParenR"/>
              <a:tabLst>
                <a:tab pos="245745" algn="l"/>
              </a:tabLst>
            </a:pPr>
            <a:r>
              <a:rPr sz="1600" spc="65" dirty="0">
                <a:latin typeface="Trebuchet MS"/>
                <a:cs typeface="Trebuchet MS"/>
              </a:rPr>
              <a:t>quien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40" dirty="0">
                <a:latin typeface="Trebuchet MS"/>
                <a:cs typeface="Trebuchet MS"/>
              </a:rPr>
              <a:t>suscribe;</a:t>
            </a:r>
            <a:endParaRPr sz="1600">
              <a:latin typeface="Trebuchet MS"/>
              <a:cs typeface="Trebuchet MS"/>
            </a:endParaRPr>
          </a:p>
          <a:p>
            <a:pPr marL="12700" marR="252729" indent="219710">
              <a:lnSpc>
                <a:spcPct val="119800"/>
              </a:lnSpc>
              <a:buAutoNum type="alphaLcParenR"/>
              <a:tabLst>
                <a:tab pos="232410" algn="l"/>
              </a:tabLst>
            </a:pPr>
            <a:r>
              <a:rPr sz="1600" spc="75" dirty="0">
                <a:latin typeface="Trebuchet MS"/>
                <a:cs typeface="Trebuchet MS"/>
              </a:rPr>
              <a:t>fundamento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20" dirty="0">
                <a:latin typeface="Trebuchet MS"/>
                <a:cs typeface="Trebuchet MS"/>
              </a:rPr>
              <a:t>legal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125" dirty="0">
                <a:latin typeface="Trebuchet MS"/>
                <a:cs typeface="Trebuchet MS"/>
              </a:rPr>
              <a:t>y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20" dirty="0">
                <a:latin typeface="Trebuchet MS"/>
                <a:cs typeface="Trebuchet MS"/>
              </a:rPr>
              <a:t>constitucional;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75" dirty="0">
                <a:latin typeface="Trebuchet MS"/>
                <a:cs typeface="Trebuchet MS"/>
              </a:rPr>
              <a:t>y </a:t>
            </a:r>
            <a:r>
              <a:rPr sz="1600" dirty="0">
                <a:latin typeface="Trebuchet MS"/>
                <a:cs typeface="Trebuchet MS"/>
              </a:rPr>
              <a:t>d)referencia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del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spc="55" dirty="0">
                <a:latin typeface="Trebuchet MS"/>
                <a:cs typeface="Trebuchet MS"/>
              </a:rPr>
              <a:t>ordenamiento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spc="50" dirty="0">
                <a:latin typeface="Trebuchet MS"/>
                <a:cs typeface="Trebuchet MS"/>
              </a:rPr>
              <a:t>a </a:t>
            </a:r>
            <a:r>
              <a:rPr sz="1600" spc="-10" dirty="0">
                <a:latin typeface="Trebuchet MS"/>
                <a:cs typeface="Trebuchet MS"/>
              </a:rPr>
              <a:t>modificar: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38013" y="535114"/>
            <a:ext cx="5372735" cy="7213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442595">
              <a:lnSpc>
                <a:spcPts val="2600"/>
              </a:lnSpc>
              <a:spcBef>
                <a:spcPts val="420"/>
              </a:spcBef>
            </a:pPr>
            <a:r>
              <a:rPr sz="2400" spc="60" dirty="0">
                <a:solidFill>
                  <a:srgbClr val="0B003B"/>
                </a:solidFill>
              </a:rPr>
              <a:t>Describe</a:t>
            </a:r>
            <a:r>
              <a:rPr sz="2400" spc="-110" dirty="0">
                <a:solidFill>
                  <a:srgbClr val="0B003B"/>
                </a:solidFill>
              </a:rPr>
              <a:t> </a:t>
            </a:r>
            <a:r>
              <a:rPr sz="2400" spc="100" dirty="0">
                <a:solidFill>
                  <a:srgbClr val="0B003B"/>
                </a:solidFill>
              </a:rPr>
              <a:t>los</a:t>
            </a:r>
            <a:r>
              <a:rPr sz="2400" spc="-110" dirty="0">
                <a:solidFill>
                  <a:srgbClr val="0B003B"/>
                </a:solidFill>
              </a:rPr>
              <a:t> </a:t>
            </a:r>
            <a:r>
              <a:rPr sz="2400" dirty="0">
                <a:solidFill>
                  <a:srgbClr val="0B003B"/>
                </a:solidFill>
              </a:rPr>
              <a:t>elementos</a:t>
            </a:r>
            <a:r>
              <a:rPr sz="2400" spc="-110" dirty="0">
                <a:solidFill>
                  <a:srgbClr val="0B003B"/>
                </a:solidFill>
              </a:rPr>
              <a:t> </a:t>
            </a:r>
            <a:r>
              <a:rPr sz="2400" spc="65" dirty="0">
                <a:solidFill>
                  <a:srgbClr val="0B003B"/>
                </a:solidFill>
              </a:rPr>
              <a:t>para</a:t>
            </a:r>
            <a:r>
              <a:rPr sz="2400" spc="-110" dirty="0">
                <a:solidFill>
                  <a:srgbClr val="0B003B"/>
                </a:solidFill>
              </a:rPr>
              <a:t> </a:t>
            </a:r>
            <a:r>
              <a:rPr sz="2400" spc="-25" dirty="0">
                <a:solidFill>
                  <a:srgbClr val="0B003B"/>
                </a:solidFill>
              </a:rPr>
              <a:t>la </a:t>
            </a:r>
            <a:r>
              <a:rPr sz="2400" dirty="0">
                <a:solidFill>
                  <a:srgbClr val="0B003B"/>
                </a:solidFill>
              </a:rPr>
              <a:t>elaboración</a:t>
            </a:r>
            <a:r>
              <a:rPr sz="2400" spc="-125" dirty="0">
                <a:solidFill>
                  <a:srgbClr val="0B003B"/>
                </a:solidFill>
              </a:rPr>
              <a:t> </a:t>
            </a:r>
            <a:r>
              <a:rPr sz="2400" spc="75" dirty="0">
                <a:solidFill>
                  <a:srgbClr val="0B003B"/>
                </a:solidFill>
              </a:rPr>
              <a:t>de</a:t>
            </a:r>
            <a:r>
              <a:rPr sz="2400" spc="-120" dirty="0">
                <a:solidFill>
                  <a:srgbClr val="0B003B"/>
                </a:solidFill>
              </a:rPr>
              <a:t> </a:t>
            </a:r>
            <a:r>
              <a:rPr sz="2400" spc="60" dirty="0">
                <a:solidFill>
                  <a:srgbClr val="0B003B"/>
                </a:solidFill>
              </a:rPr>
              <a:t>decretos</a:t>
            </a:r>
            <a:r>
              <a:rPr sz="2400" spc="-120" dirty="0">
                <a:solidFill>
                  <a:srgbClr val="0B003B"/>
                </a:solidFill>
              </a:rPr>
              <a:t> </a:t>
            </a:r>
            <a:r>
              <a:rPr sz="2400" spc="-10" dirty="0">
                <a:solidFill>
                  <a:srgbClr val="0B003B"/>
                </a:solidFill>
              </a:rPr>
              <a:t>normativos.</a:t>
            </a:r>
            <a:endParaRPr sz="2400"/>
          </a:p>
        </p:txBody>
      </p:sp>
      <p:grpSp>
        <p:nvGrpSpPr>
          <p:cNvPr id="10" name="object 10"/>
          <p:cNvGrpSpPr/>
          <p:nvPr/>
        </p:nvGrpSpPr>
        <p:grpSpPr>
          <a:xfrm>
            <a:off x="4095167" y="711113"/>
            <a:ext cx="5048885" cy="4383405"/>
            <a:chOff x="4095167" y="711113"/>
            <a:chExt cx="5048885" cy="438340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5167" y="711113"/>
              <a:ext cx="5048832" cy="438302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6357" y="1627581"/>
              <a:ext cx="3911549" cy="25510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570" y="450621"/>
            <a:ext cx="455295" cy="455295"/>
          </a:xfrm>
          <a:custGeom>
            <a:avLst/>
            <a:gdLst/>
            <a:ahLst/>
            <a:cxnLst/>
            <a:rect l="l" t="t" r="r" b="b"/>
            <a:pathLst>
              <a:path w="455295" h="455294">
                <a:moveTo>
                  <a:pt x="392696" y="0"/>
                </a:moveTo>
                <a:lnTo>
                  <a:pt x="62458" y="0"/>
                </a:lnTo>
                <a:lnTo>
                  <a:pt x="38147" y="4908"/>
                </a:lnTo>
                <a:lnTo>
                  <a:pt x="18294" y="18292"/>
                </a:lnTo>
                <a:lnTo>
                  <a:pt x="4908" y="38142"/>
                </a:lnTo>
                <a:lnTo>
                  <a:pt x="0" y="62445"/>
                </a:lnTo>
                <a:lnTo>
                  <a:pt x="0" y="392696"/>
                </a:lnTo>
                <a:lnTo>
                  <a:pt x="4908" y="417000"/>
                </a:lnTo>
                <a:lnTo>
                  <a:pt x="18294" y="436849"/>
                </a:lnTo>
                <a:lnTo>
                  <a:pt x="38147" y="450234"/>
                </a:lnTo>
                <a:lnTo>
                  <a:pt x="62458" y="455142"/>
                </a:lnTo>
                <a:lnTo>
                  <a:pt x="392696" y="455142"/>
                </a:lnTo>
                <a:lnTo>
                  <a:pt x="417005" y="450234"/>
                </a:lnTo>
                <a:lnTo>
                  <a:pt x="436854" y="436849"/>
                </a:lnTo>
                <a:lnTo>
                  <a:pt x="450236" y="417000"/>
                </a:lnTo>
                <a:lnTo>
                  <a:pt x="455142" y="392696"/>
                </a:lnTo>
                <a:lnTo>
                  <a:pt x="455142" y="62458"/>
                </a:lnTo>
                <a:lnTo>
                  <a:pt x="450236" y="38147"/>
                </a:lnTo>
                <a:lnTo>
                  <a:pt x="436854" y="18294"/>
                </a:lnTo>
                <a:lnTo>
                  <a:pt x="417005" y="4908"/>
                </a:lnTo>
                <a:lnTo>
                  <a:pt x="392696" y="0"/>
                </a:lnTo>
                <a:close/>
              </a:path>
            </a:pathLst>
          </a:custGeom>
          <a:solidFill>
            <a:srgbClr val="B86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884" y="2887287"/>
            <a:ext cx="2235835" cy="2235835"/>
          </a:xfrm>
          <a:custGeom>
            <a:avLst/>
            <a:gdLst/>
            <a:ahLst/>
            <a:cxnLst/>
            <a:rect l="l" t="t" r="r" b="b"/>
            <a:pathLst>
              <a:path w="2235835" h="2235835">
                <a:moveTo>
                  <a:pt x="0" y="0"/>
                </a:moveTo>
                <a:lnTo>
                  <a:pt x="0" y="2235746"/>
                </a:lnTo>
                <a:lnTo>
                  <a:pt x="2235746" y="2235746"/>
                </a:lnTo>
                <a:lnTo>
                  <a:pt x="2235227" y="2187128"/>
                </a:lnTo>
                <a:lnTo>
                  <a:pt x="2233680" y="2138763"/>
                </a:lnTo>
                <a:lnTo>
                  <a:pt x="2231114" y="2090663"/>
                </a:lnTo>
                <a:lnTo>
                  <a:pt x="2227539" y="2042837"/>
                </a:lnTo>
                <a:lnTo>
                  <a:pt x="2222966" y="1995295"/>
                </a:lnTo>
                <a:lnTo>
                  <a:pt x="2217407" y="1948049"/>
                </a:lnTo>
                <a:lnTo>
                  <a:pt x="2210870" y="1901109"/>
                </a:lnTo>
                <a:lnTo>
                  <a:pt x="2203367" y="1854485"/>
                </a:lnTo>
                <a:lnTo>
                  <a:pt x="2194907" y="1808187"/>
                </a:lnTo>
                <a:lnTo>
                  <a:pt x="2185503" y="1762227"/>
                </a:lnTo>
                <a:lnTo>
                  <a:pt x="2175163" y="1716615"/>
                </a:lnTo>
                <a:lnTo>
                  <a:pt x="2163900" y="1671360"/>
                </a:lnTo>
                <a:lnTo>
                  <a:pt x="2151722" y="1626475"/>
                </a:lnTo>
                <a:lnTo>
                  <a:pt x="2138640" y="1581969"/>
                </a:lnTo>
                <a:lnTo>
                  <a:pt x="2124666" y="1537852"/>
                </a:lnTo>
                <a:lnTo>
                  <a:pt x="2109809" y="1494135"/>
                </a:lnTo>
                <a:lnTo>
                  <a:pt x="2094080" y="1450830"/>
                </a:lnTo>
                <a:lnTo>
                  <a:pt x="2077490" y="1407945"/>
                </a:lnTo>
                <a:lnTo>
                  <a:pt x="2060048" y="1365492"/>
                </a:lnTo>
                <a:lnTo>
                  <a:pt x="2041766" y="1323481"/>
                </a:lnTo>
                <a:lnTo>
                  <a:pt x="2022654" y="1281922"/>
                </a:lnTo>
                <a:lnTo>
                  <a:pt x="2002722" y="1240827"/>
                </a:lnTo>
                <a:lnTo>
                  <a:pt x="1981981" y="1200205"/>
                </a:lnTo>
                <a:lnTo>
                  <a:pt x="1960442" y="1160067"/>
                </a:lnTo>
                <a:lnTo>
                  <a:pt x="1938114" y="1120424"/>
                </a:lnTo>
                <a:lnTo>
                  <a:pt x="1915009" y="1081285"/>
                </a:lnTo>
                <a:lnTo>
                  <a:pt x="1891136" y="1042663"/>
                </a:lnTo>
                <a:lnTo>
                  <a:pt x="1866507" y="1004566"/>
                </a:lnTo>
                <a:lnTo>
                  <a:pt x="1841132" y="967005"/>
                </a:lnTo>
                <a:lnTo>
                  <a:pt x="1815021" y="929992"/>
                </a:lnTo>
                <a:lnTo>
                  <a:pt x="1788185" y="893536"/>
                </a:lnTo>
                <a:lnTo>
                  <a:pt x="1760634" y="857648"/>
                </a:lnTo>
                <a:lnTo>
                  <a:pt x="1732379" y="822339"/>
                </a:lnTo>
                <a:lnTo>
                  <a:pt x="1703430" y="787618"/>
                </a:lnTo>
                <a:lnTo>
                  <a:pt x="1673798" y="753497"/>
                </a:lnTo>
                <a:lnTo>
                  <a:pt x="1643493" y="719985"/>
                </a:lnTo>
                <a:lnTo>
                  <a:pt x="1612526" y="687094"/>
                </a:lnTo>
                <a:lnTo>
                  <a:pt x="1580907" y="654834"/>
                </a:lnTo>
                <a:lnTo>
                  <a:pt x="1548646" y="623215"/>
                </a:lnTo>
                <a:lnTo>
                  <a:pt x="1515755" y="592248"/>
                </a:lnTo>
                <a:lnTo>
                  <a:pt x="1482243" y="561943"/>
                </a:lnTo>
                <a:lnTo>
                  <a:pt x="1448122" y="532311"/>
                </a:lnTo>
                <a:lnTo>
                  <a:pt x="1413401" y="503362"/>
                </a:lnTo>
                <a:lnTo>
                  <a:pt x="1378092" y="475107"/>
                </a:lnTo>
                <a:lnTo>
                  <a:pt x="1342203" y="447556"/>
                </a:lnTo>
                <a:lnTo>
                  <a:pt x="1305747" y="420720"/>
                </a:lnTo>
                <a:lnTo>
                  <a:pt x="1268734" y="394610"/>
                </a:lnTo>
                <a:lnTo>
                  <a:pt x="1231174" y="369234"/>
                </a:lnTo>
                <a:lnTo>
                  <a:pt x="1193077" y="344606"/>
                </a:lnTo>
                <a:lnTo>
                  <a:pt x="1154454" y="320733"/>
                </a:lnTo>
                <a:lnTo>
                  <a:pt x="1115316" y="297628"/>
                </a:lnTo>
                <a:lnTo>
                  <a:pt x="1075672" y="275301"/>
                </a:lnTo>
                <a:lnTo>
                  <a:pt x="1035535" y="253761"/>
                </a:lnTo>
                <a:lnTo>
                  <a:pt x="994913" y="233021"/>
                </a:lnTo>
                <a:lnTo>
                  <a:pt x="953818" y="213089"/>
                </a:lnTo>
                <a:lnTo>
                  <a:pt x="912259" y="193977"/>
                </a:lnTo>
                <a:lnTo>
                  <a:pt x="870248" y="175695"/>
                </a:lnTo>
                <a:lnTo>
                  <a:pt x="827795" y="158254"/>
                </a:lnTo>
                <a:lnTo>
                  <a:pt x="784910" y="141664"/>
                </a:lnTo>
                <a:lnTo>
                  <a:pt x="741605" y="125935"/>
                </a:lnTo>
                <a:lnTo>
                  <a:pt x="697888" y="111078"/>
                </a:lnTo>
                <a:lnTo>
                  <a:pt x="653772" y="97104"/>
                </a:lnTo>
                <a:lnTo>
                  <a:pt x="609266" y="84023"/>
                </a:lnTo>
                <a:lnTo>
                  <a:pt x="564380" y="71845"/>
                </a:lnTo>
                <a:lnTo>
                  <a:pt x="519126" y="60581"/>
                </a:lnTo>
                <a:lnTo>
                  <a:pt x="473514" y="50242"/>
                </a:lnTo>
                <a:lnTo>
                  <a:pt x="427554" y="40837"/>
                </a:lnTo>
                <a:lnTo>
                  <a:pt x="381257" y="32378"/>
                </a:lnTo>
                <a:lnTo>
                  <a:pt x="334634" y="24875"/>
                </a:lnTo>
                <a:lnTo>
                  <a:pt x="287694" y="18338"/>
                </a:lnTo>
                <a:lnTo>
                  <a:pt x="240448" y="12778"/>
                </a:lnTo>
                <a:lnTo>
                  <a:pt x="192907" y="8206"/>
                </a:lnTo>
                <a:lnTo>
                  <a:pt x="145081" y="4631"/>
                </a:lnTo>
                <a:lnTo>
                  <a:pt x="96981" y="2065"/>
                </a:lnTo>
                <a:lnTo>
                  <a:pt x="48617" y="518"/>
                </a:lnTo>
                <a:lnTo>
                  <a:pt x="0" y="0"/>
                </a:lnTo>
                <a:close/>
              </a:path>
            </a:pathLst>
          </a:custGeom>
          <a:solidFill>
            <a:srgbClr val="B9C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9981" y="1600973"/>
            <a:ext cx="740410" cy="1480185"/>
          </a:xfrm>
          <a:custGeom>
            <a:avLst/>
            <a:gdLst/>
            <a:ahLst/>
            <a:cxnLst/>
            <a:rect l="l" t="t" r="r" b="b"/>
            <a:pathLst>
              <a:path w="740409" h="1480185">
                <a:moveTo>
                  <a:pt x="740003" y="0"/>
                </a:moveTo>
                <a:lnTo>
                  <a:pt x="691348" y="1574"/>
                </a:lnTo>
                <a:lnTo>
                  <a:pt x="643534" y="6231"/>
                </a:lnTo>
                <a:lnTo>
                  <a:pt x="596657" y="13874"/>
                </a:lnTo>
                <a:lnTo>
                  <a:pt x="550816" y="24405"/>
                </a:lnTo>
                <a:lnTo>
                  <a:pt x="506107" y="37726"/>
                </a:lnTo>
                <a:lnTo>
                  <a:pt x="462629" y="53741"/>
                </a:lnTo>
                <a:lnTo>
                  <a:pt x="420479" y="72351"/>
                </a:lnTo>
                <a:lnTo>
                  <a:pt x="379754" y="93459"/>
                </a:lnTo>
                <a:lnTo>
                  <a:pt x="340551" y="116968"/>
                </a:lnTo>
                <a:lnTo>
                  <a:pt x="302969" y="142779"/>
                </a:lnTo>
                <a:lnTo>
                  <a:pt x="267106" y="170796"/>
                </a:lnTo>
                <a:lnTo>
                  <a:pt x="233057" y="200921"/>
                </a:lnTo>
                <a:lnTo>
                  <a:pt x="200921" y="233057"/>
                </a:lnTo>
                <a:lnTo>
                  <a:pt x="170796" y="267106"/>
                </a:lnTo>
                <a:lnTo>
                  <a:pt x="142779" y="302969"/>
                </a:lnTo>
                <a:lnTo>
                  <a:pt x="116968" y="340551"/>
                </a:lnTo>
                <a:lnTo>
                  <a:pt x="93459" y="379754"/>
                </a:lnTo>
                <a:lnTo>
                  <a:pt x="72351" y="420479"/>
                </a:lnTo>
                <a:lnTo>
                  <a:pt x="53741" y="462629"/>
                </a:lnTo>
                <a:lnTo>
                  <a:pt x="37726" y="506107"/>
                </a:lnTo>
                <a:lnTo>
                  <a:pt x="24405" y="550816"/>
                </a:lnTo>
                <a:lnTo>
                  <a:pt x="13874" y="596657"/>
                </a:lnTo>
                <a:lnTo>
                  <a:pt x="6231" y="643534"/>
                </a:lnTo>
                <a:lnTo>
                  <a:pt x="1574" y="691348"/>
                </a:lnTo>
                <a:lnTo>
                  <a:pt x="0" y="740003"/>
                </a:lnTo>
                <a:lnTo>
                  <a:pt x="1574" y="788658"/>
                </a:lnTo>
                <a:lnTo>
                  <a:pt x="6231" y="836472"/>
                </a:lnTo>
                <a:lnTo>
                  <a:pt x="13874" y="883349"/>
                </a:lnTo>
                <a:lnTo>
                  <a:pt x="24405" y="929190"/>
                </a:lnTo>
                <a:lnTo>
                  <a:pt x="37726" y="973899"/>
                </a:lnTo>
                <a:lnTo>
                  <a:pt x="53741" y="1017377"/>
                </a:lnTo>
                <a:lnTo>
                  <a:pt x="72351" y="1059528"/>
                </a:lnTo>
                <a:lnTo>
                  <a:pt x="93459" y="1100253"/>
                </a:lnTo>
                <a:lnTo>
                  <a:pt x="116968" y="1139455"/>
                </a:lnTo>
                <a:lnTo>
                  <a:pt x="142779" y="1177037"/>
                </a:lnTo>
                <a:lnTo>
                  <a:pt x="170796" y="1212901"/>
                </a:lnTo>
                <a:lnTo>
                  <a:pt x="200921" y="1246949"/>
                </a:lnTo>
                <a:lnTo>
                  <a:pt x="233057" y="1279085"/>
                </a:lnTo>
                <a:lnTo>
                  <a:pt x="267106" y="1309210"/>
                </a:lnTo>
                <a:lnTo>
                  <a:pt x="302969" y="1337227"/>
                </a:lnTo>
                <a:lnTo>
                  <a:pt x="340551" y="1363039"/>
                </a:lnTo>
                <a:lnTo>
                  <a:pt x="379754" y="1386547"/>
                </a:lnTo>
                <a:lnTo>
                  <a:pt x="420479" y="1407655"/>
                </a:lnTo>
                <a:lnTo>
                  <a:pt x="462629" y="1426266"/>
                </a:lnTo>
                <a:lnTo>
                  <a:pt x="506107" y="1442280"/>
                </a:lnTo>
                <a:lnTo>
                  <a:pt x="550816" y="1455602"/>
                </a:lnTo>
                <a:lnTo>
                  <a:pt x="596657" y="1466133"/>
                </a:lnTo>
                <a:lnTo>
                  <a:pt x="643534" y="1473775"/>
                </a:lnTo>
                <a:lnTo>
                  <a:pt x="691348" y="1478433"/>
                </a:lnTo>
                <a:lnTo>
                  <a:pt x="740003" y="1480007"/>
                </a:lnTo>
              </a:path>
            </a:pathLst>
          </a:custGeom>
          <a:ln w="88899">
            <a:solidFill>
              <a:srgbClr val="B86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11113"/>
            <a:ext cx="439603" cy="438302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89533" y="548192"/>
            <a:ext cx="7249159" cy="115379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2200"/>
              </a:lnSpc>
              <a:spcBef>
                <a:spcPts val="240"/>
              </a:spcBef>
            </a:pPr>
            <a:r>
              <a:rPr b="0" dirty="0">
                <a:latin typeface="Trebuchet MS"/>
                <a:cs typeface="Trebuchet MS"/>
              </a:rPr>
              <a:t>El</a:t>
            </a:r>
            <a:r>
              <a:rPr b="0" spc="32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texto</a:t>
            </a:r>
            <a:r>
              <a:rPr b="0" spc="330" dirty="0">
                <a:latin typeface="Trebuchet MS"/>
                <a:cs typeface="Trebuchet MS"/>
              </a:rPr>
              <a:t> </a:t>
            </a:r>
            <a:r>
              <a:rPr b="0" spc="90" dirty="0">
                <a:latin typeface="Trebuchet MS"/>
                <a:cs typeface="Trebuchet MS"/>
              </a:rPr>
              <a:t>de</a:t>
            </a:r>
            <a:r>
              <a:rPr b="0" spc="32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la</a:t>
            </a:r>
            <a:r>
              <a:rPr b="0" spc="330" dirty="0">
                <a:latin typeface="Trebuchet MS"/>
                <a:cs typeface="Trebuchet MS"/>
              </a:rPr>
              <a:t> </a:t>
            </a:r>
            <a:r>
              <a:rPr b="0" spc="75" dirty="0">
                <a:latin typeface="Trebuchet MS"/>
                <a:cs typeface="Trebuchet MS"/>
              </a:rPr>
              <a:t>exposición</a:t>
            </a:r>
            <a:r>
              <a:rPr b="0" spc="330" dirty="0">
                <a:latin typeface="Trebuchet MS"/>
                <a:cs typeface="Trebuchet MS"/>
              </a:rPr>
              <a:t> </a:t>
            </a:r>
            <a:r>
              <a:rPr b="0" spc="90" dirty="0">
                <a:latin typeface="Trebuchet MS"/>
                <a:cs typeface="Trebuchet MS"/>
              </a:rPr>
              <a:t>de</a:t>
            </a:r>
            <a:r>
              <a:rPr b="0" spc="325" dirty="0">
                <a:latin typeface="Trebuchet MS"/>
                <a:cs typeface="Trebuchet MS"/>
              </a:rPr>
              <a:t> </a:t>
            </a:r>
            <a:r>
              <a:rPr b="0" spc="85" dirty="0">
                <a:latin typeface="Trebuchet MS"/>
                <a:cs typeface="Trebuchet MS"/>
              </a:rPr>
              <a:t>motivos</a:t>
            </a:r>
            <a:r>
              <a:rPr b="0" spc="330" dirty="0">
                <a:latin typeface="Trebuchet MS"/>
                <a:cs typeface="Trebuchet MS"/>
              </a:rPr>
              <a:t> </a:t>
            </a:r>
            <a:r>
              <a:rPr b="0" spc="95" dirty="0">
                <a:latin typeface="Trebuchet MS"/>
                <a:cs typeface="Trebuchet MS"/>
              </a:rPr>
              <a:t>en</a:t>
            </a:r>
            <a:r>
              <a:rPr b="0" spc="330" dirty="0">
                <a:latin typeface="Trebuchet MS"/>
                <a:cs typeface="Trebuchet MS"/>
              </a:rPr>
              <a:t> </a:t>
            </a:r>
            <a:r>
              <a:rPr b="0" spc="80" dirty="0">
                <a:latin typeface="Trebuchet MS"/>
                <a:cs typeface="Trebuchet MS"/>
              </a:rPr>
              <a:t>las</a:t>
            </a:r>
            <a:r>
              <a:rPr b="0" spc="325" dirty="0">
                <a:latin typeface="Trebuchet MS"/>
                <a:cs typeface="Trebuchet MS"/>
              </a:rPr>
              <a:t> </a:t>
            </a:r>
            <a:r>
              <a:rPr b="0" spc="55" dirty="0">
                <a:latin typeface="Trebuchet MS"/>
                <a:cs typeface="Trebuchet MS"/>
              </a:rPr>
              <a:t>iniciativas</a:t>
            </a:r>
            <a:r>
              <a:rPr b="0" spc="330" dirty="0">
                <a:latin typeface="Trebuchet MS"/>
                <a:cs typeface="Trebuchet MS"/>
              </a:rPr>
              <a:t> </a:t>
            </a:r>
            <a:r>
              <a:rPr b="0" spc="45" dirty="0">
                <a:latin typeface="Trebuchet MS"/>
                <a:cs typeface="Trebuchet MS"/>
              </a:rPr>
              <a:t>debe </a:t>
            </a:r>
            <a:r>
              <a:rPr b="0" spc="50" dirty="0">
                <a:latin typeface="Trebuchet MS"/>
                <a:cs typeface="Trebuchet MS"/>
              </a:rPr>
              <a:t>contener</a:t>
            </a:r>
            <a:r>
              <a:rPr b="0" spc="-95" dirty="0">
                <a:latin typeface="Trebuchet MS"/>
                <a:cs typeface="Trebuchet MS"/>
              </a:rPr>
              <a:t> </a:t>
            </a:r>
            <a:r>
              <a:rPr b="0" spc="70" dirty="0">
                <a:latin typeface="Trebuchet MS"/>
                <a:cs typeface="Trebuchet MS"/>
              </a:rPr>
              <a:t>las</a:t>
            </a:r>
            <a:r>
              <a:rPr b="0" spc="-90" dirty="0">
                <a:latin typeface="Trebuchet MS"/>
                <a:cs typeface="Trebuchet MS"/>
              </a:rPr>
              <a:t> </a:t>
            </a:r>
            <a:r>
              <a:rPr b="0" spc="90" dirty="0">
                <a:latin typeface="Trebuchet MS"/>
                <a:cs typeface="Trebuchet MS"/>
              </a:rPr>
              <a:t>razones</a:t>
            </a:r>
            <a:r>
              <a:rPr b="0" spc="-90" dirty="0">
                <a:latin typeface="Trebuchet MS"/>
                <a:cs typeface="Trebuchet MS"/>
              </a:rPr>
              <a:t> </a:t>
            </a:r>
            <a:r>
              <a:rPr b="0" spc="125" dirty="0">
                <a:latin typeface="Trebuchet MS"/>
                <a:cs typeface="Trebuchet MS"/>
              </a:rPr>
              <a:t>y</a:t>
            </a:r>
            <a:r>
              <a:rPr b="0" spc="-90" dirty="0">
                <a:latin typeface="Trebuchet MS"/>
                <a:cs typeface="Trebuchet MS"/>
              </a:rPr>
              <a:t> </a:t>
            </a:r>
            <a:r>
              <a:rPr b="0" spc="80" dirty="0">
                <a:latin typeface="Trebuchet MS"/>
                <a:cs typeface="Trebuchet MS"/>
              </a:rPr>
              <a:t>los</a:t>
            </a:r>
            <a:r>
              <a:rPr b="0" spc="-90" dirty="0">
                <a:latin typeface="Trebuchet MS"/>
                <a:cs typeface="Trebuchet MS"/>
              </a:rPr>
              <a:t> </a:t>
            </a:r>
            <a:r>
              <a:rPr b="0" spc="85" dirty="0">
                <a:latin typeface="Trebuchet MS"/>
                <a:cs typeface="Trebuchet MS"/>
              </a:rPr>
              <a:t>motivos</a:t>
            </a:r>
            <a:r>
              <a:rPr b="0" spc="-90" dirty="0">
                <a:latin typeface="Trebuchet MS"/>
                <a:cs typeface="Trebuchet MS"/>
              </a:rPr>
              <a:t> </a:t>
            </a:r>
            <a:r>
              <a:rPr b="0" spc="70" dirty="0">
                <a:latin typeface="Trebuchet MS"/>
                <a:cs typeface="Trebuchet MS"/>
              </a:rPr>
              <a:t>generales</a:t>
            </a:r>
            <a:r>
              <a:rPr b="0" spc="-90" dirty="0">
                <a:latin typeface="Trebuchet MS"/>
                <a:cs typeface="Trebuchet MS"/>
              </a:rPr>
              <a:t> </a:t>
            </a:r>
            <a:r>
              <a:rPr b="0" spc="125" dirty="0">
                <a:latin typeface="Trebuchet MS"/>
                <a:cs typeface="Trebuchet MS"/>
              </a:rPr>
              <a:t>y</a:t>
            </a:r>
            <a:r>
              <a:rPr b="0" spc="-90" dirty="0">
                <a:latin typeface="Trebuchet MS"/>
                <a:cs typeface="Trebuchet MS"/>
              </a:rPr>
              <a:t> </a:t>
            </a:r>
            <a:r>
              <a:rPr b="0" spc="20" dirty="0">
                <a:latin typeface="Trebuchet MS"/>
                <a:cs typeface="Trebuchet MS"/>
              </a:rPr>
              <a:t>particulares</a:t>
            </a:r>
            <a:r>
              <a:rPr b="0" spc="-90" dirty="0">
                <a:latin typeface="Trebuchet MS"/>
                <a:cs typeface="Trebuchet MS"/>
              </a:rPr>
              <a:t> </a:t>
            </a:r>
            <a:r>
              <a:rPr b="0" spc="50" dirty="0">
                <a:latin typeface="Trebuchet MS"/>
                <a:cs typeface="Trebuchet MS"/>
              </a:rPr>
              <a:t>que justifican</a:t>
            </a:r>
            <a:r>
              <a:rPr b="0" spc="-5" dirty="0">
                <a:latin typeface="Trebuchet MS"/>
                <a:cs typeface="Trebuchet MS"/>
              </a:rPr>
              <a:t>  </a:t>
            </a:r>
            <a:r>
              <a:rPr b="0" dirty="0">
                <a:latin typeface="Trebuchet MS"/>
                <a:cs typeface="Trebuchet MS"/>
              </a:rPr>
              <a:t>la</a:t>
            </a:r>
            <a:r>
              <a:rPr b="0" spc="-5" dirty="0">
                <a:latin typeface="Trebuchet MS"/>
                <a:cs typeface="Trebuchet MS"/>
              </a:rPr>
              <a:t>  </a:t>
            </a:r>
            <a:r>
              <a:rPr b="0" spc="85" dirty="0">
                <a:latin typeface="Trebuchet MS"/>
                <a:cs typeface="Trebuchet MS"/>
              </a:rPr>
              <a:t>acción</a:t>
            </a:r>
            <a:r>
              <a:rPr b="0" dirty="0">
                <a:latin typeface="Trebuchet MS"/>
                <a:cs typeface="Trebuchet MS"/>
              </a:rPr>
              <a:t>  </a:t>
            </a:r>
            <a:r>
              <a:rPr b="0" spc="90" dirty="0">
                <a:latin typeface="Trebuchet MS"/>
                <a:cs typeface="Trebuchet MS"/>
              </a:rPr>
              <a:t>que</a:t>
            </a:r>
            <a:r>
              <a:rPr b="0" spc="-5" dirty="0">
                <a:latin typeface="Trebuchet MS"/>
                <a:cs typeface="Trebuchet MS"/>
              </a:rPr>
              <a:t>  </a:t>
            </a:r>
            <a:r>
              <a:rPr b="0" spc="145" dirty="0">
                <a:latin typeface="Trebuchet MS"/>
                <a:cs typeface="Trebuchet MS"/>
              </a:rPr>
              <a:t>se</a:t>
            </a:r>
            <a:r>
              <a:rPr b="0" dirty="0">
                <a:latin typeface="Trebuchet MS"/>
                <a:cs typeface="Trebuchet MS"/>
              </a:rPr>
              <a:t>  </a:t>
            </a:r>
            <a:r>
              <a:rPr b="0" spc="45" dirty="0">
                <a:latin typeface="Trebuchet MS"/>
                <a:cs typeface="Trebuchet MS"/>
              </a:rPr>
              <a:t>intenta</a:t>
            </a:r>
            <a:r>
              <a:rPr b="0" spc="-5" dirty="0">
                <a:latin typeface="Trebuchet MS"/>
                <a:cs typeface="Trebuchet MS"/>
              </a:rPr>
              <a:t>  </a:t>
            </a:r>
            <a:r>
              <a:rPr b="0" spc="150" dirty="0">
                <a:latin typeface="Trebuchet MS"/>
                <a:cs typeface="Trebuchet MS"/>
              </a:rPr>
              <a:t>y</a:t>
            </a:r>
            <a:r>
              <a:rPr b="0" dirty="0">
                <a:latin typeface="Trebuchet MS"/>
                <a:cs typeface="Trebuchet MS"/>
              </a:rPr>
              <a:t>  </a:t>
            </a:r>
            <a:r>
              <a:rPr b="0" spc="90" dirty="0">
                <a:latin typeface="Trebuchet MS"/>
                <a:cs typeface="Trebuchet MS"/>
              </a:rPr>
              <a:t>que</a:t>
            </a:r>
            <a:r>
              <a:rPr b="0" spc="-5" dirty="0">
                <a:latin typeface="Trebuchet MS"/>
                <a:cs typeface="Trebuchet MS"/>
              </a:rPr>
              <a:t>  </a:t>
            </a:r>
            <a:r>
              <a:rPr b="0" spc="90" dirty="0">
                <a:latin typeface="Trebuchet MS"/>
                <a:cs typeface="Trebuchet MS"/>
              </a:rPr>
              <a:t>asisten</a:t>
            </a:r>
            <a:r>
              <a:rPr b="0" dirty="0">
                <a:latin typeface="Trebuchet MS"/>
                <a:cs typeface="Trebuchet MS"/>
              </a:rPr>
              <a:t>  </a:t>
            </a:r>
            <a:r>
              <a:rPr b="0" spc="110" dirty="0">
                <a:latin typeface="Trebuchet MS"/>
                <a:cs typeface="Trebuchet MS"/>
              </a:rPr>
              <a:t>a</a:t>
            </a:r>
            <a:r>
              <a:rPr b="0" spc="-5" dirty="0">
                <a:latin typeface="Trebuchet MS"/>
                <a:cs typeface="Trebuchet MS"/>
              </a:rPr>
              <a:t>  </a:t>
            </a:r>
            <a:r>
              <a:rPr b="0" spc="60" dirty="0">
                <a:latin typeface="Trebuchet MS"/>
                <a:cs typeface="Trebuchet MS"/>
              </a:rPr>
              <a:t>quien </a:t>
            </a:r>
            <a:r>
              <a:rPr b="0" spc="80" dirty="0">
                <a:latin typeface="Trebuchet MS"/>
                <a:cs typeface="Trebuchet MS"/>
              </a:rPr>
              <a:t>promueve</a:t>
            </a:r>
            <a:r>
              <a:rPr b="0" spc="-120" dirty="0">
                <a:latin typeface="Trebuchet MS"/>
                <a:cs typeface="Trebuchet MS"/>
              </a:rPr>
              <a:t> </a:t>
            </a:r>
            <a:r>
              <a:rPr b="0" spc="130" dirty="0">
                <a:latin typeface="Trebuchet MS"/>
                <a:cs typeface="Trebuchet MS"/>
              </a:rPr>
              <a:t>o</a:t>
            </a:r>
            <a:r>
              <a:rPr b="0" spc="-120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emite</a:t>
            </a:r>
            <a:r>
              <a:rPr b="0" spc="-120" dirty="0">
                <a:latin typeface="Trebuchet MS"/>
                <a:cs typeface="Trebuchet MS"/>
              </a:rPr>
              <a:t> </a:t>
            </a:r>
            <a:r>
              <a:rPr b="0" spc="-10" dirty="0">
                <a:latin typeface="Trebuchet MS"/>
                <a:cs typeface="Trebuchet MS"/>
              </a:rPr>
              <a:t>el</a:t>
            </a:r>
            <a:r>
              <a:rPr b="0" spc="-120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texto</a:t>
            </a:r>
            <a:r>
              <a:rPr b="0" spc="-120" dirty="0">
                <a:latin typeface="Trebuchet MS"/>
                <a:cs typeface="Trebuchet MS"/>
              </a:rPr>
              <a:t> </a:t>
            </a:r>
            <a:r>
              <a:rPr b="0" spc="-10" dirty="0">
                <a:latin typeface="Trebuchet MS"/>
                <a:cs typeface="Trebuchet MS"/>
              </a:rPr>
              <a:t>normativo,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05839" y="1955355"/>
            <a:ext cx="6971030" cy="774700"/>
          </a:xfrm>
          <a:prstGeom prst="rect">
            <a:avLst/>
          </a:prstGeom>
          <a:solidFill>
            <a:srgbClr val="E8E1DD"/>
          </a:solidFill>
        </p:spPr>
        <p:txBody>
          <a:bodyPr vert="horz" wrap="square" lIns="0" tIns="221615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1745"/>
              </a:spcBef>
            </a:pPr>
            <a:r>
              <a:rPr sz="1900" b="1" spc="-125" dirty="0">
                <a:solidFill>
                  <a:srgbClr val="827970"/>
                </a:solidFill>
                <a:latin typeface="Trebuchet MS"/>
                <a:cs typeface="Trebuchet MS"/>
              </a:rPr>
              <a:t>1.</a:t>
            </a:r>
            <a:r>
              <a:rPr sz="1900" b="1" spc="-85" dirty="0">
                <a:solidFill>
                  <a:srgbClr val="827970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827970"/>
                </a:solidFill>
                <a:latin typeface="Trebuchet MS"/>
                <a:cs typeface="Trebuchet MS"/>
              </a:rPr>
              <a:t>Anuncio</a:t>
            </a:r>
            <a:r>
              <a:rPr sz="1900" b="1" spc="-85" dirty="0">
                <a:solidFill>
                  <a:srgbClr val="827970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827970"/>
                </a:solidFill>
                <a:latin typeface="Trebuchet MS"/>
                <a:cs typeface="Trebuchet MS"/>
              </a:rPr>
              <a:t>breve</a:t>
            </a:r>
            <a:r>
              <a:rPr sz="1900" b="1" spc="-85" dirty="0">
                <a:solidFill>
                  <a:srgbClr val="827970"/>
                </a:solidFill>
                <a:latin typeface="Trebuchet MS"/>
                <a:cs typeface="Trebuchet MS"/>
              </a:rPr>
              <a:t> </a:t>
            </a:r>
            <a:r>
              <a:rPr sz="1900" b="1" spc="65" dirty="0">
                <a:solidFill>
                  <a:srgbClr val="827970"/>
                </a:solidFill>
                <a:latin typeface="Trebuchet MS"/>
                <a:cs typeface="Trebuchet MS"/>
              </a:rPr>
              <a:t>sobre</a:t>
            </a:r>
            <a:r>
              <a:rPr sz="1900" b="1" spc="-85" dirty="0">
                <a:solidFill>
                  <a:srgbClr val="827970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827970"/>
                </a:solidFill>
                <a:latin typeface="Trebuchet MS"/>
                <a:cs typeface="Trebuchet MS"/>
              </a:rPr>
              <a:t>el</a:t>
            </a:r>
            <a:r>
              <a:rPr sz="1900" b="1" spc="-85" dirty="0">
                <a:solidFill>
                  <a:srgbClr val="827970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827970"/>
                </a:solidFill>
                <a:latin typeface="Trebuchet MS"/>
                <a:cs typeface="Trebuchet MS"/>
              </a:rPr>
              <a:t>contenido</a:t>
            </a:r>
            <a:r>
              <a:rPr sz="1900" b="1" spc="-85" dirty="0">
                <a:solidFill>
                  <a:srgbClr val="827970"/>
                </a:solidFill>
                <a:latin typeface="Trebuchet MS"/>
                <a:cs typeface="Trebuchet MS"/>
              </a:rPr>
              <a:t> </a:t>
            </a:r>
            <a:r>
              <a:rPr sz="1900" b="1" spc="60" dirty="0">
                <a:solidFill>
                  <a:srgbClr val="827970"/>
                </a:solidFill>
                <a:latin typeface="Trebuchet MS"/>
                <a:cs typeface="Trebuchet MS"/>
              </a:rPr>
              <a:t>de</a:t>
            </a:r>
            <a:r>
              <a:rPr sz="1900" b="1" spc="-85" dirty="0">
                <a:solidFill>
                  <a:srgbClr val="827970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827970"/>
                </a:solidFill>
                <a:latin typeface="Trebuchet MS"/>
                <a:cs typeface="Trebuchet MS"/>
              </a:rPr>
              <a:t>la</a:t>
            </a:r>
            <a:r>
              <a:rPr sz="1900" b="1" spc="-85" dirty="0">
                <a:solidFill>
                  <a:srgbClr val="827970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827970"/>
                </a:solidFill>
                <a:latin typeface="Trebuchet MS"/>
                <a:cs typeface="Trebuchet MS"/>
              </a:rPr>
              <a:t>propuesta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0912" y="3137510"/>
            <a:ext cx="6679565" cy="155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900" b="1" spc="120" dirty="0">
                <a:solidFill>
                  <a:srgbClr val="62574E"/>
                </a:solidFill>
                <a:latin typeface="Trebuchet MS"/>
                <a:cs typeface="Trebuchet MS"/>
              </a:rPr>
              <a:t>EXPOSICIÓN</a:t>
            </a:r>
            <a:r>
              <a:rPr sz="1900" b="1" spc="-165" dirty="0">
                <a:solidFill>
                  <a:srgbClr val="62574E"/>
                </a:solidFill>
                <a:latin typeface="Trebuchet MS"/>
                <a:cs typeface="Trebuchet MS"/>
              </a:rPr>
              <a:t> </a:t>
            </a:r>
            <a:r>
              <a:rPr sz="1900" b="1" spc="120" dirty="0">
                <a:solidFill>
                  <a:srgbClr val="62574E"/>
                </a:solidFill>
                <a:latin typeface="Trebuchet MS"/>
                <a:cs typeface="Trebuchet MS"/>
              </a:rPr>
              <a:t>DE</a:t>
            </a:r>
            <a:r>
              <a:rPr sz="1900" b="1" spc="-165" dirty="0">
                <a:solidFill>
                  <a:srgbClr val="62574E"/>
                </a:solidFill>
                <a:latin typeface="Trebuchet MS"/>
                <a:cs typeface="Trebuchet MS"/>
              </a:rPr>
              <a:t> </a:t>
            </a:r>
            <a:r>
              <a:rPr sz="1900" b="1" spc="120" dirty="0">
                <a:solidFill>
                  <a:srgbClr val="62574E"/>
                </a:solidFill>
                <a:latin typeface="Trebuchet MS"/>
                <a:cs typeface="Trebuchet MS"/>
              </a:rPr>
              <a:t>MOTIVOS</a:t>
            </a:r>
            <a:endParaRPr sz="1900">
              <a:latin typeface="Trebuchet MS"/>
              <a:cs typeface="Trebuchet MS"/>
            </a:endParaRPr>
          </a:p>
          <a:p>
            <a:pPr marL="12700" marR="5080" algn="just">
              <a:lnSpc>
                <a:spcPct val="104200"/>
              </a:lnSpc>
              <a:spcBef>
                <a:spcPts val="1795"/>
              </a:spcBef>
            </a:pPr>
            <a:r>
              <a:rPr sz="1600" dirty="0">
                <a:latin typeface="Trebuchet MS"/>
                <a:cs typeface="Trebuchet MS"/>
              </a:rPr>
              <a:t>la</a:t>
            </a:r>
            <a:r>
              <a:rPr sz="1600" spc="170" dirty="0">
                <a:latin typeface="Trebuchet MS"/>
                <a:cs typeface="Trebuchet MS"/>
              </a:rPr>
              <a:t> </a:t>
            </a:r>
            <a:r>
              <a:rPr sz="1600" spc="80" dirty="0">
                <a:latin typeface="Trebuchet MS"/>
                <a:cs typeface="Trebuchet MS"/>
              </a:rPr>
              <a:t>norma</a:t>
            </a:r>
            <a:r>
              <a:rPr sz="1600" spc="17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jurídica</a:t>
            </a:r>
            <a:r>
              <a:rPr sz="1600" spc="170" dirty="0">
                <a:latin typeface="Trebuchet MS"/>
                <a:cs typeface="Trebuchet MS"/>
              </a:rPr>
              <a:t> </a:t>
            </a:r>
            <a:r>
              <a:rPr sz="1600" spc="110" dirty="0">
                <a:latin typeface="Trebuchet MS"/>
                <a:cs typeface="Trebuchet MS"/>
              </a:rPr>
              <a:t>no</a:t>
            </a:r>
            <a:r>
              <a:rPr sz="1600" spc="170" dirty="0">
                <a:latin typeface="Trebuchet MS"/>
                <a:cs typeface="Trebuchet MS"/>
              </a:rPr>
              <a:t> </a:t>
            </a:r>
            <a:r>
              <a:rPr sz="1600" spc="120" dirty="0">
                <a:latin typeface="Trebuchet MS"/>
                <a:cs typeface="Trebuchet MS"/>
              </a:rPr>
              <a:t>es</a:t>
            </a:r>
            <a:r>
              <a:rPr sz="1600" spc="170" dirty="0">
                <a:latin typeface="Trebuchet MS"/>
                <a:cs typeface="Trebuchet MS"/>
              </a:rPr>
              <a:t> </a:t>
            </a:r>
            <a:r>
              <a:rPr sz="1600" spc="114" dirty="0">
                <a:latin typeface="Trebuchet MS"/>
                <a:cs typeface="Trebuchet MS"/>
              </a:rPr>
              <a:t>un</a:t>
            </a:r>
            <a:r>
              <a:rPr sz="1600" spc="170" dirty="0">
                <a:latin typeface="Trebuchet MS"/>
                <a:cs typeface="Trebuchet MS"/>
              </a:rPr>
              <a:t> </a:t>
            </a:r>
            <a:r>
              <a:rPr sz="1600" spc="55" dirty="0">
                <a:latin typeface="Trebuchet MS"/>
                <a:cs typeface="Trebuchet MS"/>
              </a:rPr>
              <a:t>instrumento</a:t>
            </a:r>
            <a:r>
              <a:rPr sz="1600" spc="17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estático,</a:t>
            </a:r>
            <a:r>
              <a:rPr sz="1600" spc="170" dirty="0">
                <a:latin typeface="Trebuchet MS"/>
                <a:cs typeface="Trebuchet MS"/>
              </a:rPr>
              <a:t> </a:t>
            </a:r>
            <a:r>
              <a:rPr sz="1600" spc="55" dirty="0">
                <a:latin typeface="Trebuchet MS"/>
                <a:cs typeface="Trebuchet MS"/>
              </a:rPr>
              <a:t>permanece</a:t>
            </a:r>
            <a:r>
              <a:rPr sz="1600" spc="170" dirty="0">
                <a:latin typeface="Trebuchet MS"/>
                <a:cs typeface="Trebuchet MS"/>
              </a:rPr>
              <a:t> </a:t>
            </a:r>
            <a:r>
              <a:rPr sz="1600" spc="80" dirty="0">
                <a:latin typeface="Trebuchet MS"/>
                <a:cs typeface="Trebuchet MS"/>
              </a:rPr>
              <a:t>en</a:t>
            </a:r>
            <a:r>
              <a:rPr sz="1600" spc="170" dirty="0">
                <a:latin typeface="Trebuchet MS"/>
                <a:cs typeface="Trebuchet MS"/>
              </a:rPr>
              <a:t> </a:t>
            </a:r>
            <a:r>
              <a:rPr sz="1600" spc="70" dirty="0">
                <a:latin typeface="Trebuchet MS"/>
                <a:cs typeface="Trebuchet MS"/>
              </a:rPr>
              <a:t>un </a:t>
            </a:r>
            <a:r>
              <a:rPr sz="1600" spc="95" dirty="0">
                <a:latin typeface="Trebuchet MS"/>
                <a:cs typeface="Trebuchet MS"/>
              </a:rPr>
              <a:t>procesos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60" dirty="0">
                <a:latin typeface="Trebuchet MS"/>
                <a:cs typeface="Trebuchet MS"/>
              </a:rPr>
              <a:t>cosntante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70" dirty="0">
                <a:latin typeface="Trebuchet MS"/>
                <a:cs typeface="Trebuchet MS"/>
              </a:rPr>
              <a:t>de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20" dirty="0">
                <a:latin typeface="Trebuchet MS"/>
                <a:cs typeface="Trebuchet MS"/>
              </a:rPr>
              <a:t>cambio,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70" dirty="0">
                <a:latin typeface="Trebuchet MS"/>
                <a:cs typeface="Trebuchet MS"/>
              </a:rPr>
              <a:t>de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20" dirty="0">
                <a:latin typeface="Trebuchet MS"/>
                <a:cs typeface="Trebuchet MS"/>
              </a:rPr>
              <a:t>perfeccionamiento,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50" dirty="0">
                <a:latin typeface="Trebuchet MS"/>
                <a:cs typeface="Trebuchet MS"/>
              </a:rPr>
              <a:t>para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resolver, </a:t>
            </a:r>
            <a:r>
              <a:rPr sz="1600" spc="65" dirty="0">
                <a:latin typeface="Trebuchet MS"/>
                <a:cs typeface="Trebuchet MS"/>
              </a:rPr>
              <a:t>por</a:t>
            </a:r>
            <a:r>
              <a:rPr sz="1600" spc="55" dirty="0">
                <a:latin typeface="Trebuchet MS"/>
                <a:cs typeface="Trebuchet MS"/>
              </a:rPr>
              <a:t> </a:t>
            </a:r>
            <a:r>
              <a:rPr sz="1600" spc="95" dirty="0">
                <a:latin typeface="Trebuchet MS"/>
                <a:cs typeface="Trebuchet MS"/>
              </a:rPr>
              <a:t>una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parte,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spc="70" dirty="0">
                <a:latin typeface="Trebuchet MS"/>
                <a:cs typeface="Trebuchet MS"/>
              </a:rPr>
              <a:t>las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spc="65" dirty="0">
                <a:latin typeface="Trebuchet MS"/>
                <a:cs typeface="Trebuchet MS"/>
              </a:rPr>
              <a:t>probables</a:t>
            </a:r>
            <a:r>
              <a:rPr sz="1600" spc="55" dirty="0">
                <a:latin typeface="Trebuchet MS"/>
                <a:cs typeface="Trebuchet MS"/>
              </a:rPr>
              <a:t> deficiencias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spc="110" dirty="0">
                <a:latin typeface="Trebuchet MS"/>
                <a:cs typeface="Trebuchet MS"/>
              </a:rPr>
              <a:t>o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spc="85" dirty="0">
                <a:latin typeface="Trebuchet MS"/>
                <a:cs typeface="Trebuchet MS"/>
              </a:rPr>
              <a:t>lagunas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spc="80" dirty="0">
                <a:latin typeface="Trebuchet MS"/>
                <a:cs typeface="Trebuchet MS"/>
              </a:rPr>
              <a:t>que</a:t>
            </a:r>
            <a:r>
              <a:rPr sz="1600" spc="55" dirty="0">
                <a:latin typeface="Trebuchet MS"/>
                <a:cs typeface="Trebuchet MS"/>
              </a:rPr>
              <a:t> </a:t>
            </a:r>
            <a:r>
              <a:rPr sz="1600" spc="65" dirty="0">
                <a:latin typeface="Trebuchet MS"/>
                <a:cs typeface="Trebuchet MS"/>
              </a:rPr>
              <a:t>contenga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spc="75" dirty="0">
                <a:latin typeface="Trebuchet MS"/>
                <a:cs typeface="Trebuchet MS"/>
              </a:rPr>
              <a:t>y </a:t>
            </a:r>
            <a:r>
              <a:rPr sz="1600" spc="50" dirty="0">
                <a:latin typeface="Trebuchet MS"/>
                <a:cs typeface="Trebuchet MS"/>
              </a:rPr>
              <a:t>para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80" dirty="0">
                <a:latin typeface="Trebuchet MS"/>
                <a:cs typeface="Trebuchet MS"/>
              </a:rPr>
              <a:t>que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160" dirty="0">
                <a:latin typeface="Trebuchet MS"/>
                <a:cs typeface="Trebuchet MS"/>
              </a:rPr>
              <a:t>su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55" dirty="0">
                <a:latin typeface="Trebuchet MS"/>
                <a:cs typeface="Trebuchet MS"/>
              </a:rPr>
              <a:t>contenido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120" dirty="0">
                <a:latin typeface="Trebuchet MS"/>
                <a:cs typeface="Trebuchet MS"/>
              </a:rPr>
              <a:t>se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75" dirty="0">
                <a:latin typeface="Trebuchet MS"/>
                <a:cs typeface="Trebuchet MS"/>
              </a:rPr>
              <a:t>mantenga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60" dirty="0">
                <a:latin typeface="Trebuchet MS"/>
                <a:cs typeface="Trebuchet MS"/>
              </a:rPr>
              <a:t>acorde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100" dirty="0">
                <a:latin typeface="Trebuchet MS"/>
                <a:cs typeface="Trebuchet MS"/>
              </a:rPr>
              <a:t>a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la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realidad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266"/>
            <a:ext cx="9114790" cy="5083810"/>
          </a:xfrm>
          <a:custGeom>
            <a:avLst/>
            <a:gdLst/>
            <a:ahLst/>
            <a:cxnLst/>
            <a:rect l="l" t="t" r="r" b="b"/>
            <a:pathLst>
              <a:path w="9114790" h="5083810">
                <a:moveTo>
                  <a:pt x="9114472" y="0"/>
                </a:moveTo>
                <a:lnTo>
                  <a:pt x="0" y="0"/>
                </a:lnTo>
                <a:lnTo>
                  <a:pt x="0" y="5083327"/>
                </a:lnTo>
                <a:lnTo>
                  <a:pt x="9114472" y="5083327"/>
                </a:lnTo>
                <a:lnTo>
                  <a:pt x="9114472" y="0"/>
                </a:lnTo>
                <a:close/>
              </a:path>
            </a:pathLst>
          </a:custGeom>
          <a:solidFill>
            <a:srgbClr val="EEE8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376052"/>
            <a:ext cx="692150" cy="1477010"/>
          </a:xfrm>
          <a:custGeom>
            <a:avLst/>
            <a:gdLst/>
            <a:ahLst/>
            <a:cxnLst/>
            <a:rect l="l" t="t" r="r" b="b"/>
            <a:pathLst>
              <a:path w="692150" h="1477010">
                <a:moveTo>
                  <a:pt x="0" y="0"/>
                </a:moveTo>
                <a:lnTo>
                  <a:pt x="48524" y="4680"/>
                </a:lnTo>
                <a:lnTo>
                  <a:pt x="95400" y="12322"/>
                </a:lnTo>
                <a:lnTo>
                  <a:pt x="141242" y="22853"/>
                </a:lnTo>
                <a:lnTo>
                  <a:pt x="185950" y="36175"/>
                </a:lnTo>
                <a:lnTo>
                  <a:pt x="229429" y="52189"/>
                </a:lnTo>
                <a:lnTo>
                  <a:pt x="271579" y="70800"/>
                </a:lnTo>
                <a:lnTo>
                  <a:pt x="312304" y="91908"/>
                </a:lnTo>
                <a:lnTo>
                  <a:pt x="351506" y="115416"/>
                </a:lnTo>
                <a:lnTo>
                  <a:pt x="389088" y="141228"/>
                </a:lnTo>
                <a:lnTo>
                  <a:pt x="424952" y="169245"/>
                </a:lnTo>
                <a:lnTo>
                  <a:pt x="459001" y="199370"/>
                </a:lnTo>
                <a:lnTo>
                  <a:pt x="491136" y="231506"/>
                </a:lnTo>
                <a:lnTo>
                  <a:pt x="521261" y="265554"/>
                </a:lnTo>
                <a:lnTo>
                  <a:pt x="549278" y="301418"/>
                </a:lnTo>
                <a:lnTo>
                  <a:pt x="575090" y="339000"/>
                </a:lnTo>
                <a:lnTo>
                  <a:pt x="598599" y="378202"/>
                </a:lnTo>
                <a:lnTo>
                  <a:pt x="619707" y="418927"/>
                </a:lnTo>
                <a:lnTo>
                  <a:pt x="638317" y="461078"/>
                </a:lnTo>
                <a:lnTo>
                  <a:pt x="654332" y="504556"/>
                </a:lnTo>
                <a:lnTo>
                  <a:pt x="667653" y="549265"/>
                </a:lnTo>
                <a:lnTo>
                  <a:pt x="678184" y="595106"/>
                </a:lnTo>
                <a:lnTo>
                  <a:pt x="685827" y="641983"/>
                </a:lnTo>
                <a:lnTo>
                  <a:pt x="690484" y="689797"/>
                </a:lnTo>
                <a:lnTo>
                  <a:pt x="692058" y="738452"/>
                </a:lnTo>
                <a:lnTo>
                  <a:pt x="690484" y="787107"/>
                </a:lnTo>
                <a:lnTo>
                  <a:pt x="685827" y="834921"/>
                </a:lnTo>
                <a:lnTo>
                  <a:pt x="678184" y="881798"/>
                </a:lnTo>
                <a:lnTo>
                  <a:pt x="667653" y="927639"/>
                </a:lnTo>
                <a:lnTo>
                  <a:pt x="654332" y="972348"/>
                </a:lnTo>
                <a:lnTo>
                  <a:pt x="638317" y="1015826"/>
                </a:lnTo>
                <a:lnTo>
                  <a:pt x="619707" y="1057976"/>
                </a:lnTo>
                <a:lnTo>
                  <a:pt x="598599" y="1098702"/>
                </a:lnTo>
                <a:lnTo>
                  <a:pt x="575090" y="1137904"/>
                </a:lnTo>
                <a:lnTo>
                  <a:pt x="549278" y="1175486"/>
                </a:lnTo>
                <a:lnTo>
                  <a:pt x="521261" y="1211350"/>
                </a:lnTo>
                <a:lnTo>
                  <a:pt x="491136" y="1245398"/>
                </a:lnTo>
                <a:lnTo>
                  <a:pt x="459001" y="1277534"/>
                </a:lnTo>
                <a:lnTo>
                  <a:pt x="424952" y="1307659"/>
                </a:lnTo>
                <a:lnTo>
                  <a:pt x="389088" y="1335676"/>
                </a:lnTo>
                <a:lnTo>
                  <a:pt x="351506" y="1361488"/>
                </a:lnTo>
                <a:lnTo>
                  <a:pt x="312304" y="1384996"/>
                </a:lnTo>
                <a:lnTo>
                  <a:pt x="271579" y="1406104"/>
                </a:lnTo>
                <a:lnTo>
                  <a:pt x="229429" y="1424714"/>
                </a:lnTo>
                <a:lnTo>
                  <a:pt x="185950" y="1440729"/>
                </a:lnTo>
                <a:lnTo>
                  <a:pt x="141242" y="1454051"/>
                </a:lnTo>
                <a:lnTo>
                  <a:pt x="95400" y="1464581"/>
                </a:lnTo>
                <a:lnTo>
                  <a:pt x="48524" y="1472224"/>
                </a:lnTo>
                <a:lnTo>
                  <a:pt x="709" y="1476882"/>
                </a:lnTo>
                <a:lnTo>
                  <a:pt x="0" y="1476904"/>
                </a:lnTo>
              </a:path>
            </a:pathLst>
          </a:custGeom>
          <a:ln w="152400">
            <a:solidFill>
              <a:srgbClr val="B86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3875" y="2265342"/>
            <a:ext cx="785495" cy="785495"/>
          </a:xfrm>
          <a:custGeom>
            <a:avLst/>
            <a:gdLst/>
            <a:ahLst/>
            <a:cxnLst/>
            <a:rect l="l" t="t" r="r" b="b"/>
            <a:pathLst>
              <a:path w="785494" h="785494">
                <a:moveTo>
                  <a:pt x="722858" y="0"/>
                </a:moveTo>
                <a:lnTo>
                  <a:pt x="62445" y="0"/>
                </a:lnTo>
                <a:lnTo>
                  <a:pt x="38136" y="4906"/>
                </a:lnTo>
                <a:lnTo>
                  <a:pt x="18288" y="18288"/>
                </a:lnTo>
                <a:lnTo>
                  <a:pt x="4906" y="38136"/>
                </a:lnTo>
                <a:lnTo>
                  <a:pt x="0" y="62445"/>
                </a:lnTo>
                <a:lnTo>
                  <a:pt x="0" y="722858"/>
                </a:lnTo>
                <a:lnTo>
                  <a:pt x="4906" y="747162"/>
                </a:lnTo>
                <a:lnTo>
                  <a:pt x="18288" y="767011"/>
                </a:lnTo>
                <a:lnTo>
                  <a:pt x="38136" y="780396"/>
                </a:lnTo>
                <a:lnTo>
                  <a:pt x="62445" y="785304"/>
                </a:lnTo>
                <a:lnTo>
                  <a:pt x="722858" y="785304"/>
                </a:lnTo>
                <a:lnTo>
                  <a:pt x="747167" y="780396"/>
                </a:lnTo>
                <a:lnTo>
                  <a:pt x="767016" y="767011"/>
                </a:lnTo>
                <a:lnTo>
                  <a:pt x="780397" y="747162"/>
                </a:lnTo>
                <a:lnTo>
                  <a:pt x="785304" y="722858"/>
                </a:lnTo>
                <a:lnTo>
                  <a:pt x="785304" y="62445"/>
                </a:lnTo>
                <a:lnTo>
                  <a:pt x="780397" y="38136"/>
                </a:lnTo>
                <a:lnTo>
                  <a:pt x="767016" y="18288"/>
                </a:lnTo>
                <a:lnTo>
                  <a:pt x="747167" y="4906"/>
                </a:lnTo>
                <a:lnTo>
                  <a:pt x="722858" y="0"/>
                </a:lnTo>
                <a:close/>
              </a:path>
            </a:pathLst>
          </a:custGeom>
          <a:solidFill>
            <a:srgbClr val="B9C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23875" y="3722792"/>
            <a:ext cx="785495" cy="785495"/>
            <a:chOff x="923875" y="3722792"/>
            <a:chExt cx="785495" cy="785495"/>
          </a:xfrm>
        </p:grpSpPr>
        <p:sp>
          <p:nvSpPr>
            <p:cNvPr id="6" name="object 6"/>
            <p:cNvSpPr/>
            <p:nvPr/>
          </p:nvSpPr>
          <p:spPr>
            <a:xfrm>
              <a:off x="923875" y="3722792"/>
              <a:ext cx="785495" cy="785495"/>
            </a:xfrm>
            <a:custGeom>
              <a:avLst/>
              <a:gdLst/>
              <a:ahLst/>
              <a:cxnLst/>
              <a:rect l="l" t="t" r="r" b="b"/>
              <a:pathLst>
                <a:path w="785494" h="785495">
                  <a:moveTo>
                    <a:pt x="722858" y="0"/>
                  </a:moveTo>
                  <a:lnTo>
                    <a:pt x="62445" y="0"/>
                  </a:lnTo>
                  <a:lnTo>
                    <a:pt x="38136" y="4906"/>
                  </a:lnTo>
                  <a:lnTo>
                    <a:pt x="18288" y="18288"/>
                  </a:lnTo>
                  <a:lnTo>
                    <a:pt x="4906" y="38136"/>
                  </a:lnTo>
                  <a:lnTo>
                    <a:pt x="0" y="62445"/>
                  </a:lnTo>
                  <a:lnTo>
                    <a:pt x="0" y="722858"/>
                  </a:lnTo>
                  <a:lnTo>
                    <a:pt x="4906" y="747162"/>
                  </a:lnTo>
                  <a:lnTo>
                    <a:pt x="18288" y="767011"/>
                  </a:lnTo>
                  <a:lnTo>
                    <a:pt x="38136" y="780396"/>
                  </a:lnTo>
                  <a:lnTo>
                    <a:pt x="62445" y="785304"/>
                  </a:lnTo>
                  <a:lnTo>
                    <a:pt x="722858" y="785304"/>
                  </a:lnTo>
                  <a:lnTo>
                    <a:pt x="747167" y="780396"/>
                  </a:lnTo>
                  <a:lnTo>
                    <a:pt x="767016" y="767011"/>
                  </a:lnTo>
                  <a:lnTo>
                    <a:pt x="780397" y="747162"/>
                  </a:lnTo>
                  <a:lnTo>
                    <a:pt x="785304" y="722858"/>
                  </a:lnTo>
                  <a:lnTo>
                    <a:pt x="785304" y="62445"/>
                  </a:lnTo>
                  <a:lnTo>
                    <a:pt x="780397" y="38136"/>
                  </a:lnTo>
                  <a:lnTo>
                    <a:pt x="767016" y="18288"/>
                  </a:lnTo>
                  <a:lnTo>
                    <a:pt x="747167" y="4906"/>
                  </a:lnTo>
                  <a:lnTo>
                    <a:pt x="722858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4107" y="3816029"/>
              <a:ext cx="563165" cy="5631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74600" y="403700"/>
            <a:ext cx="7168515" cy="391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9370" indent="-252729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1309370" algn="l"/>
              </a:tabLst>
            </a:pPr>
            <a:r>
              <a:rPr sz="1700" b="1" spc="-10" dirty="0">
                <a:solidFill>
                  <a:srgbClr val="0E1A46"/>
                </a:solidFill>
                <a:latin typeface="Trebuchet MS"/>
                <a:cs typeface="Trebuchet MS"/>
              </a:rPr>
              <a:t>Antecedentes</a:t>
            </a:r>
            <a:endParaRPr sz="1700">
              <a:latin typeface="Trebuchet MS"/>
              <a:cs typeface="Trebuchet MS"/>
            </a:endParaRPr>
          </a:p>
          <a:p>
            <a:pPr marL="12700" marR="10160">
              <a:lnSpc>
                <a:spcPts val="2000"/>
              </a:lnSpc>
              <a:spcBef>
                <a:spcPts val="1335"/>
              </a:spcBef>
            </a:pPr>
            <a:r>
              <a:rPr sz="1700" b="1" dirty="0">
                <a:solidFill>
                  <a:srgbClr val="B86656"/>
                </a:solidFill>
                <a:latin typeface="Trebuchet MS"/>
                <a:cs typeface="Trebuchet MS"/>
              </a:rPr>
              <a:t>Inicio</a:t>
            </a:r>
            <a:r>
              <a:rPr sz="1700" b="1" spc="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55" dirty="0">
                <a:solidFill>
                  <a:srgbClr val="B86656"/>
                </a:solidFill>
                <a:latin typeface="Trebuchet MS"/>
                <a:cs typeface="Trebuchet MS"/>
              </a:rPr>
              <a:t>de</a:t>
            </a:r>
            <a:r>
              <a:rPr sz="1700" b="1" spc="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70" dirty="0">
                <a:solidFill>
                  <a:srgbClr val="B86656"/>
                </a:solidFill>
                <a:latin typeface="Trebuchet MS"/>
                <a:cs typeface="Trebuchet MS"/>
              </a:rPr>
              <a:t>los</a:t>
            </a:r>
            <a:r>
              <a:rPr sz="1700" b="1" spc="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B86656"/>
                </a:solidFill>
                <a:latin typeface="Trebuchet MS"/>
                <a:cs typeface="Trebuchet MS"/>
              </a:rPr>
              <a:t>planteamientos</a:t>
            </a:r>
            <a:r>
              <a:rPr sz="1700" b="1" spc="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55" dirty="0">
                <a:solidFill>
                  <a:srgbClr val="B86656"/>
                </a:solidFill>
                <a:latin typeface="Trebuchet MS"/>
                <a:cs typeface="Trebuchet MS"/>
              </a:rPr>
              <a:t>con</a:t>
            </a:r>
            <a:r>
              <a:rPr sz="1700" b="1" spc="1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70" dirty="0">
                <a:solidFill>
                  <a:srgbClr val="B86656"/>
                </a:solidFill>
                <a:latin typeface="Trebuchet MS"/>
                <a:cs typeface="Trebuchet MS"/>
              </a:rPr>
              <a:t>los</a:t>
            </a:r>
            <a:r>
              <a:rPr sz="1700" b="1" spc="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50" dirty="0">
                <a:solidFill>
                  <a:srgbClr val="B86656"/>
                </a:solidFill>
                <a:latin typeface="Trebuchet MS"/>
                <a:cs typeface="Trebuchet MS"/>
              </a:rPr>
              <a:t>argumentos</a:t>
            </a:r>
            <a:r>
              <a:rPr sz="1700" b="1" spc="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B86656"/>
                </a:solidFill>
                <a:latin typeface="Trebuchet MS"/>
                <a:cs typeface="Trebuchet MS"/>
              </a:rPr>
              <a:t>históricos</a:t>
            </a:r>
            <a:r>
              <a:rPr sz="1700" b="1" spc="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85" dirty="0">
                <a:solidFill>
                  <a:srgbClr val="B86656"/>
                </a:solidFill>
                <a:latin typeface="Trebuchet MS"/>
                <a:cs typeface="Trebuchet MS"/>
              </a:rPr>
              <a:t>o</a:t>
            </a:r>
            <a:r>
              <a:rPr sz="1700" b="1" spc="2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45" dirty="0">
                <a:solidFill>
                  <a:srgbClr val="B86656"/>
                </a:solidFill>
                <a:latin typeface="Trebuchet MS"/>
                <a:cs typeface="Trebuchet MS"/>
              </a:rPr>
              <a:t>hechos </a:t>
            </a:r>
            <a:r>
              <a:rPr sz="1700" b="1" dirty="0">
                <a:solidFill>
                  <a:srgbClr val="B86656"/>
                </a:solidFill>
                <a:latin typeface="Trebuchet MS"/>
                <a:cs typeface="Trebuchet MS"/>
              </a:rPr>
              <a:t>recientes</a:t>
            </a:r>
            <a:r>
              <a:rPr sz="1700" b="1" spc="-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B86656"/>
                </a:solidFill>
                <a:latin typeface="Trebuchet MS"/>
                <a:cs typeface="Trebuchet MS"/>
              </a:rPr>
              <a:t>que</a:t>
            </a:r>
            <a:r>
              <a:rPr sz="1700" b="1" spc="-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B86656"/>
                </a:solidFill>
                <a:latin typeface="Trebuchet MS"/>
                <a:cs typeface="Trebuchet MS"/>
              </a:rPr>
              <a:t>han</a:t>
            </a:r>
            <a:r>
              <a:rPr sz="1700" b="1" spc="-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50" dirty="0">
                <a:solidFill>
                  <a:srgbClr val="B86656"/>
                </a:solidFill>
                <a:latin typeface="Trebuchet MS"/>
                <a:cs typeface="Trebuchet MS"/>
              </a:rPr>
              <a:t>provocado</a:t>
            </a:r>
            <a:r>
              <a:rPr sz="1700" b="1" spc="-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B86656"/>
                </a:solidFill>
                <a:latin typeface="Trebuchet MS"/>
                <a:cs typeface="Trebuchet MS"/>
              </a:rPr>
              <a:t>una</a:t>
            </a:r>
            <a:r>
              <a:rPr sz="1700" b="1" spc="-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B86656"/>
                </a:solidFill>
                <a:latin typeface="Trebuchet MS"/>
                <a:cs typeface="Trebuchet MS"/>
              </a:rPr>
              <a:t>situación</a:t>
            </a:r>
            <a:r>
              <a:rPr sz="1700" b="1" spc="-4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55" dirty="0">
                <a:solidFill>
                  <a:srgbClr val="B86656"/>
                </a:solidFill>
                <a:latin typeface="Trebuchet MS"/>
                <a:cs typeface="Trebuchet MS"/>
              </a:rPr>
              <a:t>de</a:t>
            </a:r>
            <a:r>
              <a:rPr sz="1700" b="1" spc="-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B86656"/>
                </a:solidFill>
                <a:latin typeface="Trebuchet MS"/>
                <a:cs typeface="Trebuchet MS"/>
              </a:rPr>
              <a:t>deterioro</a:t>
            </a:r>
            <a:r>
              <a:rPr sz="1700" b="1" spc="-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B86656"/>
                </a:solidFill>
                <a:latin typeface="Trebuchet MS"/>
                <a:cs typeface="Trebuchet MS"/>
              </a:rPr>
              <a:t>social.</a:t>
            </a:r>
            <a:endParaRPr sz="1700">
              <a:latin typeface="Trebuchet MS"/>
              <a:cs typeface="Trebuchet MS"/>
            </a:endParaRPr>
          </a:p>
          <a:p>
            <a:pPr marL="1315085" indent="-258445">
              <a:lnSpc>
                <a:spcPct val="100000"/>
              </a:lnSpc>
              <a:spcBef>
                <a:spcPts val="1580"/>
              </a:spcBef>
              <a:buAutoNum type="arabicPeriod" startAt="3"/>
              <a:tabLst>
                <a:tab pos="1315085" algn="l"/>
              </a:tabLst>
            </a:pPr>
            <a:r>
              <a:rPr sz="1700" b="1" spc="-10" dirty="0">
                <a:solidFill>
                  <a:srgbClr val="0E1A46"/>
                </a:solidFill>
                <a:latin typeface="Trebuchet MS"/>
                <a:cs typeface="Trebuchet MS"/>
              </a:rPr>
              <a:t>Argumentación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60"/>
              </a:spcBef>
            </a:pPr>
            <a:endParaRPr sz="1700">
              <a:latin typeface="Trebuchet MS"/>
              <a:cs typeface="Trebuchet MS"/>
            </a:endParaRPr>
          </a:p>
          <a:p>
            <a:pPr marL="720725" marR="19050" indent="242570" algn="just">
              <a:lnSpc>
                <a:spcPts val="2000"/>
              </a:lnSpc>
              <a:buAutoNum type="alphaLcParenR"/>
              <a:tabLst>
                <a:tab pos="963294" algn="l"/>
              </a:tabLst>
            </a:pPr>
            <a:r>
              <a:rPr sz="1700" spc="20" dirty="0">
                <a:latin typeface="Trebuchet MS"/>
                <a:cs typeface="Trebuchet MS"/>
              </a:rPr>
              <a:t>Planteamiento</a:t>
            </a:r>
            <a:r>
              <a:rPr sz="1700" spc="-50" dirty="0">
                <a:latin typeface="Trebuchet MS"/>
                <a:cs typeface="Trebuchet MS"/>
              </a:rPr>
              <a:t> </a:t>
            </a:r>
            <a:r>
              <a:rPr sz="1700" spc="20" dirty="0">
                <a:latin typeface="Trebuchet MS"/>
                <a:cs typeface="Trebuchet MS"/>
              </a:rPr>
              <a:t>del</a:t>
            </a:r>
            <a:r>
              <a:rPr sz="1700" spc="-45" dirty="0">
                <a:latin typeface="Trebuchet MS"/>
                <a:cs typeface="Trebuchet MS"/>
              </a:rPr>
              <a:t> </a:t>
            </a:r>
            <a:r>
              <a:rPr sz="1700" spc="20" dirty="0">
                <a:latin typeface="Trebuchet MS"/>
                <a:cs typeface="Trebuchet MS"/>
              </a:rPr>
              <a:t>problema.</a:t>
            </a:r>
            <a:r>
              <a:rPr sz="1700" spc="-45" dirty="0">
                <a:latin typeface="Trebuchet MS"/>
                <a:cs typeface="Trebuchet MS"/>
              </a:rPr>
              <a:t> </a:t>
            </a:r>
            <a:r>
              <a:rPr sz="1700" spc="140" dirty="0">
                <a:latin typeface="Trebuchet MS"/>
                <a:cs typeface="Trebuchet MS"/>
              </a:rPr>
              <a:t>Se</a:t>
            </a:r>
            <a:r>
              <a:rPr sz="1700" spc="-50" dirty="0">
                <a:latin typeface="Trebuchet MS"/>
                <a:cs typeface="Trebuchet MS"/>
              </a:rPr>
              <a:t> </a:t>
            </a:r>
            <a:r>
              <a:rPr sz="1700" spc="65" dirty="0">
                <a:latin typeface="Trebuchet MS"/>
                <a:cs typeface="Trebuchet MS"/>
              </a:rPr>
              <a:t>profundiza</a:t>
            </a:r>
            <a:r>
              <a:rPr sz="1700" spc="-45" dirty="0">
                <a:latin typeface="Trebuchet MS"/>
                <a:cs typeface="Trebuchet MS"/>
              </a:rPr>
              <a:t> </a:t>
            </a:r>
            <a:r>
              <a:rPr sz="1700" spc="85" dirty="0">
                <a:latin typeface="Trebuchet MS"/>
                <a:cs typeface="Trebuchet MS"/>
              </a:rPr>
              <a:t>sobre</a:t>
            </a:r>
            <a:r>
              <a:rPr sz="1700" spc="-45" dirty="0">
                <a:latin typeface="Trebuchet MS"/>
                <a:cs typeface="Trebuchet MS"/>
              </a:rPr>
              <a:t> </a:t>
            </a:r>
            <a:r>
              <a:rPr sz="1700" spc="70" dirty="0">
                <a:latin typeface="Trebuchet MS"/>
                <a:cs typeface="Trebuchet MS"/>
              </a:rPr>
              <a:t>las</a:t>
            </a:r>
            <a:r>
              <a:rPr sz="1700" spc="-50" dirty="0">
                <a:latin typeface="Trebuchet MS"/>
                <a:cs typeface="Trebuchet MS"/>
              </a:rPr>
              <a:t> </a:t>
            </a:r>
            <a:r>
              <a:rPr sz="1700" spc="105" dirty="0">
                <a:latin typeface="Trebuchet MS"/>
                <a:cs typeface="Trebuchet MS"/>
              </a:rPr>
              <a:t>causas </a:t>
            </a:r>
            <a:r>
              <a:rPr sz="1700" spc="60" dirty="0">
                <a:latin typeface="Trebuchet MS"/>
                <a:cs typeface="Trebuchet MS"/>
              </a:rPr>
              <a:t>actuales</a:t>
            </a:r>
            <a:r>
              <a:rPr sz="1700" spc="-85" dirty="0">
                <a:latin typeface="Trebuchet MS"/>
                <a:cs typeface="Trebuchet MS"/>
              </a:rPr>
              <a:t> </a:t>
            </a:r>
            <a:r>
              <a:rPr sz="1700" spc="90" dirty="0">
                <a:latin typeface="Trebuchet MS"/>
                <a:cs typeface="Trebuchet MS"/>
              </a:rPr>
              <a:t>que</a:t>
            </a:r>
            <a:r>
              <a:rPr sz="1700" spc="-75" dirty="0">
                <a:latin typeface="Trebuchet MS"/>
                <a:cs typeface="Trebuchet MS"/>
              </a:rPr>
              <a:t> </a:t>
            </a:r>
            <a:r>
              <a:rPr sz="1700" spc="65" dirty="0">
                <a:latin typeface="Trebuchet MS"/>
                <a:cs typeface="Trebuchet MS"/>
              </a:rPr>
              <a:t>originan</a:t>
            </a:r>
            <a:r>
              <a:rPr sz="1700" spc="-7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el</a:t>
            </a:r>
            <a:r>
              <a:rPr sz="1700" spc="-7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problema,</a:t>
            </a:r>
            <a:r>
              <a:rPr sz="1700" spc="-70" dirty="0">
                <a:latin typeface="Trebuchet MS"/>
                <a:cs typeface="Trebuchet MS"/>
              </a:rPr>
              <a:t> </a:t>
            </a:r>
            <a:r>
              <a:rPr sz="1700" spc="55" dirty="0">
                <a:latin typeface="Trebuchet MS"/>
                <a:cs typeface="Trebuchet MS"/>
              </a:rPr>
              <a:t>aclarando</a:t>
            </a:r>
            <a:r>
              <a:rPr sz="1700" spc="-75" dirty="0">
                <a:latin typeface="Trebuchet MS"/>
                <a:cs typeface="Trebuchet MS"/>
              </a:rPr>
              <a:t> </a:t>
            </a:r>
            <a:r>
              <a:rPr sz="1700" spc="130" dirty="0">
                <a:latin typeface="Trebuchet MS"/>
                <a:cs typeface="Trebuchet MS"/>
              </a:rPr>
              <a:t>y</a:t>
            </a:r>
            <a:r>
              <a:rPr sz="1700" spc="-70" dirty="0">
                <a:latin typeface="Trebuchet MS"/>
                <a:cs typeface="Trebuchet MS"/>
              </a:rPr>
              <a:t> </a:t>
            </a:r>
            <a:r>
              <a:rPr sz="1700" spc="60" dirty="0">
                <a:latin typeface="Trebuchet MS"/>
                <a:cs typeface="Trebuchet MS"/>
              </a:rPr>
              <a:t>clasificando</a:t>
            </a:r>
            <a:r>
              <a:rPr sz="1700" spc="-70" dirty="0">
                <a:latin typeface="Trebuchet MS"/>
                <a:cs typeface="Trebuchet MS"/>
              </a:rPr>
              <a:t> </a:t>
            </a:r>
            <a:r>
              <a:rPr sz="1700" spc="45" dirty="0">
                <a:latin typeface="Trebuchet MS"/>
                <a:cs typeface="Trebuchet MS"/>
              </a:rPr>
              <a:t>los </a:t>
            </a:r>
            <a:r>
              <a:rPr sz="1700" spc="40" dirty="0">
                <a:latin typeface="Trebuchet MS"/>
                <a:cs typeface="Trebuchet MS"/>
              </a:rPr>
              <a:t>diferentes</a:t>
            </a:r>
            <a:r>
              <a:rPr sz="1700" spc="-7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efectos,</a:t>
            </a:r>
            <a:r>
              <a:rPr sz="1700" spc="-75" dirty="0">
                <a:latin typeface="Trebuchet MS"/>
                <a:cs typeface="Trebuchet MS"/>
              </a:rPr>
              <a:t> </a:t>
            </a:r>
            <a:r>
              <a:rPr sz="1700" spc="75" dirty="0">
                <a:latin typeface="Trebuchet MS"/>
                <a:cs typeface="Trebuchet MS"/>
              </a:rPr>
              <a:t>o</a:t>
            </a:r>
            <a:r>
              <a:rPr sz="1700" spc="-75" dirty="0">
                <a:latin typeface="Trebuchet MS"/>
                <a:cs typeface="Trebuchet MS"/>
              </a:rPr>
              <a:t> </a:t>
            </a:r>
            <a:r>
              <a:rPr sz="1700" spc="50" dirty="0">
                <a:latin typeface="Trebuchet MS"/>
                <a:cs typeface="Trebuchet MS"/>
              </a:rPr>
              <a:t>bien</a:t>
            </a:r>
            <a:r>
              <a:rPr sz="1700" spc="-75" dirty="0">
                <a:latin typeface="Trebuchet MS"/>
                <a:cs typeface="Trebuchet MS"/>
              </a:rPr>
              <a:t> </a:t>
            </a:r>
            <a:r>
              <a:rPr sz="1700" spc="-35" dirty="0">
                <a:latin typeface="Trebuchet MS"/>
                <a:cs typeface="Trebuchet MS"/>
              </a:rPr>
              <a:t>el</a:t>
            </a:r>
            <a:r>
              <a:rPr sz="1700" spc="-80" dirty="0">
                <a:latin typeface="Trebuchet MS"/>
                <a:cs typeface="Trebuchet MS"/>
              </a:rPr>
              <a:t> </a:t>
            </a:r>
            <a:r>
              <a:rPr sz="1700" spc="45" dirty="0">
                <a:latin typeface="Trebuchet MS"/>
                <a:cs typeface="Trebuchet MS"/>
              </a:rPr>
              <a:t>motivo</a:t>
            </a:r>
            <a:r>
              <a:rPr sz="1700" spc="-75" dirty="0">
                <a:latin typeface="Trebuchet MS"/>
                <a:cs typeface="Trebuchet MS"/>
              </a:rPr>
              <a:t> </a:t>
            </a:r>
            <a:r>
              <a:rPr sz="1700" spc="45" dirty="0">
                <a:latin typeface="Trebuchet MS"/>
                <a:cs typeface="Trebuchet MS"/>
              </a:rPr>
              <a:t>para</a:t>
            </a:r>
            <a:r>
              <a:rPr sz="1700" spc="-75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la</a:t>
            </a:r>
            <a:r>
              <a:rPr sz="1700" spc="-75" dirty="0">
                <a:latin typeface="Trebuchet MS"/>
                <a:cs typeface="Trebuchet MS"/>
              </a:rPr>
              <a:t> </a:t>
            </a:r>
            <a:r>
              <a:rPr sz="1700" spc="45" dirty="0">
                <a:latin typeface="Trebuchet MS"/>
                <a:cs typeface="Trebuchet MS"/>
              </a:rPr>
              <a:t>expedición</a:t>
            </a:r>
            <a:r>
              <a:rPr sz="1700" spc="-7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del</a:t>
            </a:r>
            <a:r>
              <a:rPr sz="1700" spc="-75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texto normativo.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Trebuchet MS"/>
              <a:buAutoNum type="alphaLcParenR"/>
            </a:pP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35"/>
              </a:spcBef>
              <a:buFont typeface="Trebuchet MS"/>
              <a:buAutoNum type="alphaLcParenR"/>
            </a:pPr>
            <a:endParaRPr sz="1700">
              <a:latin typeface="Trebuchet MS"/>
              <a:cs typeface="Trebuchet MS"/>
            </a:endParaRPr>
          </a:p>
          <a:p>
            <a:pPr marL="681355" marR="5080" indent="245110" algn="just">
              <a:lnSpc>
                <a:spcPts val="2000"/>
              </a:lnSpc>
              <a:buAutoNum type="alphaLcParenR"/>
              <a:tabLst>
                <a:tab pos="926465" algn="l"/>
              </a:tabLst>
            </a:pPr>
            <a:r>
              <a:rPr sz="1700" spc="65" dirty="0">
                <a:latin typeface="Trebuchet MS"/>
                <a:cs typeface="Trebuchet MS"/>
              </a:rPr>
              <a:t>Diagnóstico</a:t>
            </a:r>
            <a:r>
              <a:rPr sz="1700" spc="-65" dirty="0">
                <a:latin typeface="Trebuchet MS"/>
                <a:cs typeface="Trebuchet MS"/>
              </a:rPr>
              <a:t> </a:t>
            </a:r>
            <a:r>
              <a:rPr sz="1700" spc="35" dirty="0">
                <a:latin typeface="Trebuchet MS"/>
                <a:cs typeface="Trebuchet MS"/>
              </a:rPr>
              <a:t>de</a:t>
            </a:r>
            <a:r>
              <a:rPr sz="1700" spc="-65" dirty="0">
                <a:latin typeface="Trebuchet MS"/>
                <a:cs typeface="Trebuchet MS"/>
              </a:rPr>
              <a:t> </a:t>
            </a:r>
            <a:r>
              <a:rPr sz="1700" spc="-35" dirty="0">
                <a:latin typeface="Trebuchet MS"/>
                <a:cs typeface="Trebuchet MS"/>
              </a:rPr>
              <a:t>la</a:t>
            </a:r>
            <a:r>
              <a:rPr sz="1700" spc="-7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realidad</a:t>
            </a:r>
            <a:r>
              <a:rPr sz="1700" spc="-7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social.</a:t>
            </a:r>
            <a:r>
              <a:rPr sz="1700" spc="-60" dirty="0">
                <a:latin typeface="Trebuchet MS"/>
                <a:cs typeface="Trebuchet MS"/>
              </a:rPr>
              <a:t> </a:t>
            </a:r>
            <a:r>
              <a:rPr sz="1700" spc="110" dirty="0">
                <a:latin typeface="Trebuchet MS"/>
                <a:cs typeface="Trebuchet MS"/>
              </a:rPr>
              <a:t>Se</a:t>
            </a:r>
            <a:r>
              <a:rPr sz="1700" spc="-60" dirty="0">
                <a:latin typeface="Trebuchet MS"/>
                <a:cs typeface="Trebuchet MS"/>
              </a:rPr>
              <a:t> </a:t>
            </a:r>
            <a:r>
              <a:rPr sz="1700" spc="40" dirty="0">
                <a:latin typeface="Trebuchet MS"/>
                <a:cs typeface="Trebuchet MS"/>
              </a:rPr>
              <a:t>ofrece</a:t>
            </a:r>
            <a:r>
              <a:rPr sz="1700" spc="-65" dirty="0">
                <a:latin typeface="Trebuchet MS"/>
                <a:cs typeface="Trebuchet MS"/>
              </a:rPr>
              <a:t> </a:t>
            </a:r>
            <a:r>
              <a:rPr sz="1700" spc="75" dirty="0">
                <a:latin typeface="Trebuchet MS"/>
                <a:cs typeface="Trebuchet MS"/>
              </a:rPr>
              <a:t>una</a:t>
            </a:r>
            <a:r>
              <a:rPr sz="1700" spc="-60" dirty="0">
                <a:latin typeface="Trebuchet MS"/>
                <a:cs typeface="Trebuchet MS"/>
              </a:rPr>
              <a:t> </a:t>
            </a:r>
            <a:r>
              <a:rPr sz="1700" spc="45" dirty="0">
                <a:latin typeface="Trebuchet MS"/>
                <a:cs typeface="Trebuchet MS"/>
              </a:rPr>
              <a:t>serie</a:t>
            </a:r>
            <a:r>
              <a:rPr sz="1700" spc="-65" dirty="0">
                <a:latin typeface="Trebuchet MS"/>
                <a:cs typeface="Trebuchet MS"/>
              </a:rPr>
              <a:t> </a:t>
            </a:r>
            <a:r>
              <a:rPr sz="1700" spc="40" dirty="0">
                <a:latin typeface="Trebuchet MS"/>
                <a:cs typeface="Trebuchet MS"/>
              </a:rPr>
              <a:t>de</a:t>
            </a:r>
            <a:r>
              <a:rPr sz="1700" spc="-65" dirty="0">
                <a:latin typeface="Trebuchet MS"/>
                <a:cs typeface="Trebuchet MS"/>
              </a:rPr>
              <a:t> </a:t>
            </a:r>
            <a:r>
              <a:rPr sz="1700" spc="65" dirty="0">
                <a:latin typeface="Trebuchet MS"/>
                <a:cs typeface="Trebuchet MS"/>
              </a:rPr>
              <a:t>datos </a:t>
            </a:r>
            <a:r>
              <a:rPr sz="1700" spc="90" dirty="0">
                <a:latin typeface="Trebuchet MS"/>
                <a:cs typeface="Trebuchet MS"/>
              </a:rPr>
              <a:t>que</a:t>
            </a:r>
            <a:r>
              <a:rPr sz="1700" spc="-160" dirty="0">
                <a:latin typeface="Trebuchet MS"/>
                <a:cs typeface="Trebuchet MS"/>
              </a:rPr>
              <a:t> </a:t>
            </a:r>
            <a:r>
              <a:rPr sz="1700" spc="75" dirty="0">
                <a:latin typeface="Trebuchet MS"/>
                <a:cs typeface="Trebuchet MS"/>
              </a:rPr>
              <a:t>demuestran</a:t>
            </a:r>
            <a:r>
              <a:rPr sz="1700" spc="-16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lo</a:t>
            </a:r>
            <a:r>
              <a:rPr sz="1700" spc="-160" dirty="0">
                <a:latin typeface="Trebuchet MS"/>
                <a:cs typeface="Trebuchet MS"/>
              </a:rPr>
              <a:t> </a:t>
            </a:r>
            <a:r>
              <a:rPr sz="1700" spc="50" dirty="0">
                <a:latin typeface="Trebuchet MS"/>
                <a:cs typeface="Trebuchet MS"/>
              </a:rPr>
              <a:t>planteado</a:t>
            </a:r>
            <a:r>
              <a:rPr sz="1700" spc="-160" dirty="0">
                <a:latin typeface="Trebuchet MS"/>
                <a:cs typeface="Trebuchet MS"/>
              </a:rPr>
              <a:t> </a:t>
            </a:r>
            <a:r>
              <a:rPr sz="1700" spc="95" dirty="0">
                <a:latin typeface="Trebuchet MS"/>
                <a:cs typeface="Trebuchet MS"/>
              </a:rPr>
              <a:t>en</a:t>
            </a:r>
            <a:r>
              <a:rPr sz="1700" spc="-16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el</a:t>
            </a:r>
            <a:r>
              <a:rPr sz="1700" spc="-160" dirty="0">
                <a:latin typeface="Trebuchet MS"/>
                <a:cs typeface="Trebuchet MS"/>
              </a:rPr>
              <a:t> </a:t>
            </a:r>
            <a:r>
              <a:rPr sz="1700" spc="70" dirty="0">
                <a:latin typeface="Trebuchet MS"/>
                <a:cs typeface="Trebuchet MS"/>
              </a:rPr>
              <a:t>análisis</a:t>
            </a:r>
            <a:r>
              <a:rPr sz="1700" spc="-160" dirty="0">
                <a:latin typeface="Trebuchet MS"/>
                <a:cs typeface="Trebuchet MS"/>
              </a:rPr>
              <a:t> </a:t>
            </a:r>
            <a:r>
              <a:rPr sz="1700" spc="80" dirty="0">
                <a:latin typeface="Trebuchet MS"/>
                <a:cs typeface="Trebuchet MS"/>
              </a:rPr>
              <a:t>de</a:t>
            </a:r>
            <a:r>
              <a:rPr sz="1700" spc="-16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la</a:t>
            </a:r>
            <a:r>
              <a:rPr sz="1700" spc="-16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problemática.</a:t>
            </a:r>
            <a:endParaRPr sz="17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837" y="2352301"/>
            <a:ext cx="611371" cy="6113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266"/>
            <a:ext cx="9121140" cy="5083810"/>
          </a:xfrm>
          <a:custGeom>
            <a:avLst/>
            <a:gdLst/>
            <a:ahLst/>
            <a:cxnLst/>
            <a:rect l="l" t="t" r="r" b="b"/>
            <a:pathLst>
              <a:path w="9121140" h="5083810">
                <a:moveTo>
                  <a:pt x="9120619" y="0"/>
                </a:moveTo>
                <a:lnTo>
                  <a:pt x="0" y="0"/>
                </a:lnTo>
                <a:lnTo>
                  <a:pt x="0" y="5083327"/>
                </a:lnTo>
                <a:lnTo>
                  <a:pt x="9120619" y="5083327"/>
                </a:lnTo>
                <a:lnTo>
                  <a:pt x="9120619" y="0"/>
                </a:lnTo>
                <a:close/>
              </a:path>
            </a:pathLst>
          </a:custGeom>
          <a:solidFill>
            <a:srgbClr val="EEE8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376063"/>
            <a:ext cx="692150" cy="1477010"/>
          </a:xfrm>
          <a:custGeom>
            <a:avLst/>
            <a:gdLst/>
            <a:ahLst/>
            <a:cxnLst/>
            <a:rect l="l" t="t" r="r" b="b"/>
            <a:pathLst>
              <a:path w="692150" h="1477010">
                <a:moveTo>
                  <a:pt x="0" y="0"/>
                </a:moveTo>
                <a:lnTo>
                  <a:pt x="48171" y="4668"/>
                </a:lnTo>
                <a:lnTo>
                  <a:pt x="95047" y="12311"/>
                </a:lnTo>
                <a:lnTo>
                  <a:pt x="140889" y="22842"/>
                </a:lnTo>
                <a:lnTo>
                  <a:pt x="185597" y="36163"/>
                </a:lnTo>
                <a:lnTo>
                  <a:pt x="229075" y="52178"/>
                </a:lnTo>
                <a:lnTo>
                  <a:pt x="271226" y="70788"/>
                </a:lnTo>
                <a:lnTo>
                  <a:pt x="311951" y="91896"/>
                </a:lnTo>
                <a:lnTo>
                  <a:pt x="351153" y="115405"/>
                </a:lnTo>
                <a:lnTo>
                  <a:pt x="388735" y="141217"/>
                </a:lnTo>
                <a:lnTo>
                  <a:pt x="424599" y="169234"/>
                </a:lnTo>
                <a:lnTo>
                  <a:pt x="458647" y="199359"/>
                </a:lnTo>
                <a:lnTo>
                  <a:pt x="490783" y="231495"/>
                </a:lnTo>
                <a:lnTo>
                  <a:pt x="520908" y="265543"/>
                </a:lnTo>
                <a:lnTo>
                  <a:pt x="548925" y="301407"/>
                </a:lnTo>
                <a:lnTo>
                  <a:pt x="574737" y="338989"/>
                </a:lnTo>
                <a:lnTo>
                  <a:pt x="598246" y="378191"/>
                </a:lnTo>
                <a:lnTo>
                  <a:pt x="619354" y="418916"/>
                </a:lnTo>
                <a:lnTo>
                  <a:pt x="637964" y="461066"/>
                </a:lnTo>
                <a:lnTo>
                  <a:pt x="653978" y="504545"/>
                </a:lnTo>
                <a:lnTo>
                  <a:pt x="667300" y="549253"/>
                </a:lnTo>
                <a:lnTo>
                  <a:pt x="677831" y="595095"/>
                </a:lnTo>
                <a:lnTo>
                  <a:pt x="685474" y="641971"/>
                </a:lnTo>
                <a:lnTo>
                  <a:pt x="690131" y="689786"/>
                </a:lnTo>
                <a:lnTo>
                  <a:pt x="691705" y="738441"/>
                </a:lnTo>
                <a:lnTo>
                  <a:pt x="690131" y="787095"/>
                </a:lnTo>
                <a:lnTo>
                  <a:pt x="685474" y="834910"/>
                </a:lnTo>
                <a:lnTo>
                  <a:pt x="677831" y="881786"/>
                </a:lnTo>
                <a:lnTo>
                  <a:pt x="667300" y="927628"/>
                </a:lnTo>
                <a:lnTo>
                  <a:pt x="653978" y="972336"/>
                </a:lnTo>
                <a:lnTo>
                  <a:pt x="637964" y="1015815"/>
                </a:lnTo>
                <a:lnTo>
                  <a:pt x="619354" y="1057965"/>
                </a:lnTo>
                <a:lnTo>
                  <a:pt x="598246" y="1098690"/>
                </a:lnTo>
                <a:lnTo>
                  <a:pt x="574737" y="1137892"/>
                </a:lnTo>
                <a:lnTo>
                  <a:pt x="548925" y="1175474"/>
                </a:lnTo>
                <a:lnTo>
                  <a:pt x="520908" y="1211338"/>
                </a:lnTo>
                <a:lnTo>
                  <a:pt x="490783" y="1245387"/>
                </a:lnTo>
                <a:lnTo>
                  <a:pt x="458647" y="1277522"/>
                </a:lnTo>
                <a:lnTo>
                  <a:pt x="424599" y="1307647"/>
                </a:lnTo>
                <a:lnTo>
                  <a:pt x="388735" y="1335664"/>
                </a:lnTo>
                <a:lnTo>
                  <a:pt x="351153" y="1361476"/>
                </a:lnTo>
                <a:lnTo>
                  <a:pt x="311951" y="1384985"/>
                </a:lnTo>
                <a:lnTo>
                  <a:pt x="271226" y="1406093"/>
                </a:lnTo>
                <a:lnTo>
                  <a:pt x="229075" y="1424703"/>
                </a:lnTo>
                <a:lnTo>
                  <a:pt x="185597" y="1440718"/>
                </a:lnTo>
                <a:lnTo>
                  <a:pt x="140889" y="1454039"/>
                </a:lnTo>
                <a:lnTo>
                  <a:pt x="95047" y="1464570"/>
                </a:lnTo>
                <a:lnTo>
                  <a:pt x="48171" y="1472213"/>
                </a:lnTo>
                <a:lnTo>
                  <a:pt x="356" y="1476870"/>
                </a:lnTo>
                <a:lnTo>
                  <a:pt x="0" y="1476882"/>
                </a:lnTo>
              </a:path>
            </a:pathLst>
          </a:custGeom>
          <a:ln w="152400">
            <a:solidFill>
              <a:srgbClr val="B86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8776" y="677713"/>
            <a:ext cx="785495" cy="785495"/>
          </a:xfrm>
          <a:custGeom>
            <a:avLst/>
            <a:gdLst/>
            <a:ahLst/>
            <a:cxnLst/>
            <a:rect l="l" t="t" r="r" b="b"/>
            <a:pathLst>
              <a:path w="785494" h="785494">
                <a:moveTo>
                  <a:pt x="722858" y="0"/>
                </a:moveTo>
                <a:lnTo>
                  <a:pt x="62445" y="0"/>
                </a:lnTo>
                <a:lnTo>
                  <a:pt x="38136" y="4908"/>
                </a:lnTo>
                <a:lnTo>
                  <a:pt x="18288" y="18294"/>
                </a:lnTo>
                <a:lnTo>
                  <a:pt x="4906" y="38147"/>
                </a:lnTo>
                <a:lnTo>
                  <a:pt x="0" y="62458"/>
                </a:lnTo>
                <a:lnTo>
                  <a:pt x="0" y="722871"/>
                </a:lnTo>
                <a:lnTo>
                  <a:pt x="4906" y="747174"/>
                </a:lnTo>
                <a:lnTo>
                  <a:pt x="18288" y="767024"/>
                </a:lnTo>
                <a:lnTo>
                  <a:pt x="38136" y="780408"/>
                </a:lnTo>
                <a:lnTo>
                  <a:pt x="62445" y="785317"/>
                </a:lnTo>
                <a:lnTo>
                  <a:pt x="722858" y="785317"/>
                </a:lnTo>
                <a:lnTo>
                  <a:pt x="747167" y="780408"/>
                </a:lnTo>
                <a:lnTo>
                  <a:pt x="767016" y="767024"/>
                </a:lnTo>
                <a:lnTo>
                  <a:pt x="780397" y="747174"/>
                </a:lnTo>
                <a:lnTo>
                  <a:pt x="785304" y="722871"/>
                </a:lnTo>
                <a:lnTo>
                  <a:pt x="785304" y="62458"/>
                </a:lnTo>
                <a:lnTo>
                  <a:pt x="780397" y="38147"/>
                </a:lnTo>
                <a:lnTo>
                  <a:pt x="767016" y="18294"/>
                </a:lnTo>
                <a:lnTo>
                  <a:pt x="747167" y="4908"/>
                </a:lnTo>
                <a:lnTo>
                  <a:pt x="722858" y="0"/>
                </a:lnTo>
                <a:close/>
              </a:path>
            </a:pathLst>
          </a:custGeom>
          <a:solidFill>
            <a:srgbClr val="B9C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8776" y="1901591"/>
            <a:ext cx="785495" cy="785495"/>
          </a:xfrm>
          <a:custGeom>
            <a:avLst/>
            <a:gdLst/>
            <a:ahLst/>
            <a:cxnLst/>
            <a:rect l="l" t="t" r="r" b="b"/>
            <a:pathLst>
              <a:path w="785494" h="785494">
                <a:moveTo>
                  <a:pt x="722858" y="0"/>
                </a:moveTo>
                <a:lnTo>
                  <a:pt x="62445" y="0"/>
                </a:lnTo>
                <a:lnTo>
                  <a:pt x="38136" y="4906"/>
                </a:lnTo>
                <a:lnTo>
                  <a:pt x="18288" y="18288"/>
                </a:lnTo>
                <a:lnTo>
                  <a:pt x="4906" y="38136"/>
                </a:lnTo>
                <a:lnTo>
                  <a:pt x="0" y="62445"/>
                </a:lnTo>
                <a:lnTo>
                  <a:pt x="0" y="722858"/>
                </a:lnTo>
                <a:lnTo>
                  <a:pt x="4906" y="747162"/>
                </a:lnTo>
                <a:lnTo>
                  <a:pt x="18288" y="767011"/>
                </a:lnTo>
                <a:lnTo>
                  <a:pt x="38136" y="780396"/>
                </a:lnTo>
                <a:lnTo>
                  <a:pt x="62445" y="785304"/>
                </a:lnTo>
                <a:lnTo>
                  <a:pt x="722858" y="785304"/>
                </a:lnTo>
                <a:lnTo>
                  <a:pt x="747167" y="780396"/>
                </a:lnTo>
                <a:lnTo>
                  <a:pt x="767016" y="767011"/>
                </a:lnTo>
                <a:lnTo>
                  <a:pt x="780397" y="747162"/>
                </a:lnTo>
                <a:lnTo>
                  <a:pt x="785304" y="722858"/>
                </a:lnTo>
                <a:lnTo>
                  <a:pt x="785304" y="62445"/>
                </a:lnTo>
                <a:lnTo>
                  <a:pt x="780397" y="38136"/>
                </a:lnTo>
                <a:lnTo>
                  <a:pt x="767016" y="18288"/>
                </a:lnTo>
                <a:lnTo>
                  <a:pt x="747167" y="4906"/>
                </a:lnTo>
                <a:lnTo>
                  <a:pt x="722858" y="0"/>
                </a:lnTo>
                <a:close/>
              </a:path>
            </a:pathLst>
          </a:custGeom>
          <a:solidFill>
            <a:srgbClr val="B9C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8776" y="4042077"/>
            <a:ext cx="785495" cy="785495"/>
          </a:xfrm>
          <a:custGeom>
            <a:avLst/>
            <a:gdLst/>
            <a:ahLst/>
            <a:cxnLst/>
            <a:rect l="l" t="t" r="r" b="b"/>
            <a:pathLst>
              <a:path w="785494" h="785495">
                <a:moveTo>
                  <a:pt x="722858" y="0"/>
                </a:moveTo>
                <a:lnTo>
                  <a:pt x="62445" y="0"/>
                </a:lnTo>
                <a:lnTo>
                  <a:pt x="38136" y="4906"/>
                </a:lnTo>
                <a:lnTo>
                  <a:pt x="18288" y="18287"/>
                </a:lnTo>
                <a:lnTo>
                  <a:pt x="4906" y="38136"/>
                </a:lnTo>
                <a:lnTo>
                  <a:pt x="0" y="62445"/>
                </a:lnTo>
                <a:lnTo>
                  <a:pt x="0" y="722858"/>
                </a:lnTo>
                <a:lnTo>
                  <a:pt x="4906" y="747162"/>
                </a:lnTo>
                <a:lnTo>
                  <a:pt x="18288" y="767011"/>
                </a:lnTo>
                <a:lnTo>
                  <a:pt x="38136" y="780396"/>
                </a:lnTo>
                <a:lnTo>
                  <a:pt x="62445" y="785304"/>
                </a:lnTo>
                <a:lnTo>
                  <a:pt x="722858" y="785304"/>
                </a:lnTo>
                <a:lnTo>
                  <a:pt x="747167" y="780396"/>
                </a:lnTo>
                <a:lnTo>
                  <a:pt x="767016" y="767011"/>
                </a:lnTo>
                <a:lnTo>
                  <a:pt x="780397" y="747162"/>
                </a:lnTo>
                <a:lnTo>
                  <a:pt x="785304" y="722858"/>
                </a:lnTo>
                <a:lnTo>
                  <a:pt x="785304" y="62445"/>
                </a:lnTo>
                <a:lnTo>
                  <a:pt x="780397" y="38136"/>
                </a:lnTo>
                <a:lnTo>
                  <a:pt x="767016" y="18287"/>
                </a:lnTo>
                <a:lnTo>
                  <a:pt x="747167" y="4906"/>
                </a:lnTo>
                <a:lnTo>
                  <a:pt x="722858" y="0"/>
                </a:lnTo>
                <a:close/>
              </a:path>
            </a:pathLst>
          </a:custGeom>
          <a:solidFill>
            <a:srgbClr val="B9C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278776" y="2976319"/>
            <a:ext cx="785495" cy="785495"/>
            <a:chOff x="1278776" y="2976319"/>
            <a:chExt cx="785495" cy="785495"/>
          </a:xfrm>
        </p:grpSpPr>
        <p:sp>
          <p:nvSpPr>
            <p:cNvPr id="8" name="object 8"/>
            <p:cNvSpPr/>
            <p:nvPr/>
          </p:nvSpPr>
          <p:spPr>
            <a:xfrm>
              <a:off x="1278776" y="2976319"/>
              <a:ext cx="785495" cy="785495"/>
            </a:xfrm>
            <a:custGeom>
              <a:avLst/>
              <a:gdLst/>
              <a:ahLst/>
              <a:cxnLst/>
              <a:rect l="l" t="t" r="r" b="b"/>
              <a:pathLst>
                <a:path w="785494" h="785495">
                  <a:moveTo>
                    <a:pt x="722858" y="0"/>
                  </a:moveTo>
                  <a:lnTo>
                    <a:pt x="62445" y="0"/>
                  </a:lnTo>
                  <a:lnTo>
                    <a:pt x="38136" y="4906"/>
                  </a:lnTo>
                  <a:lnTo>
                    <a:pt x="18288" y="18288"/>
                  </a:lnTo>
                  <a:lnTo>
                    <a:pt x="4906" y="38136"/>
                  </a:lnTo>
                  <a:lnTo>
                    <a:pt x="0" y="62445"/>
                  </a:lnTo>
                  <a:lnTo>
                    <a:pt x="0" y="722858"/>
                  </a:lnTo>
                  <a:lnTo>
                    <a:pt x="4906" y="747162"/>
                  </a:lnTo>
                  <a:lnTo>
                    <a:pt x="18288" y="767011"/>
                  </a:lnTo>
                  <a:lnTo>
                    <a:pt x="38136" y="780396"/>
                  </a:lnTo>
                  <a:lnTo>
                    <a:pt x="62445" y="785304"/>
                  </a:lnTo>
                  <a:lnTo>
                    <a:pt x="722858" y="785304"/>
                  </a:lnTo>
                  <a:lnTo>
                    <a:pt x="747167" y="780396"/>
                  </a:lnTo>
                  <a:lnTo>
                    <a:pt x="767016" y="767011"/>
                  </a:lnTo>
                  <a:lnTo>
                    <a:pt x="780397" y="747162"/>
                  </a:lnTo>
                  <a:lnTo>
                    <a:pt x="785304" y="722858"/>
                  </a:lnTo>
                  <a:lnTo>
                    <a:pt x="785304" y="62445"/>
                  </a:lnTo>
                  <a:lnTo>
                    <a:pt x="780397" y="38136"/>
                  </a:lnTo>
                  <a:lnTo>
                    <a:pt x="767016" y="18288"/>
                  </a:lnTo>
                  <a:lnTo>
                    <a:pt x="747167" y="4906"/>
                  </a:lnTo>
                  <a:lnTo>
                    <a:pt x="722858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7398" y="3128606"/>
              <a:ext cx="464908" cy="471957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00535" y="552118"/>
            <a:ext cx="6022340" cy="10464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2000"/>
              </a:lnSpc>
              <a:spcBef>
                <a:spcPts val="200"/>
              </a:spcBef>
            </a:pPr>
            <a:r>
              <a:rPr sz="1700" b="0" dirty="0">
                <a:latin typeface="Trebuchet MS"/>
                <a:cs typeface="Trebuchet MS"/>
              </a:rPr>
              <a:t>c)</a:t>
            </a:r>
            <a:r>
              <a:rPr sz="1700" b="0" spc="204" dirty="0">
                <a:latin typeface="Trebuchet MS"/>
                <a:cs typeface="Trebuchet MS"/>
              </a:rPr>
              <a:t> </a:t>
            </a:r>
            <a:r>
              <a:rPr sz="1700" b="0" spc="65" dirty="0">
                <a:latin typeface="Trebuchet MS"/>
                <a:cs typeface="Trebuchet MS"/>
              </a:rPr>
              <a:t>Propuesta</a:t>
            </a:r>
            <a:r>
              <a:rPr sz="1700" b="0" spc="204" dirty="0">
                <a:latin typeface="Trebuchet MS"/>
                <a:cs typeface="Trebuchet MS"/>
              </a:rPr>
              <a:t> </a:t>
            </a:r>
            <a:r>
              <a:rPr sz="1700" b="0" spc="80" dirty="0">
                <a:latin typeface="Trebuchet MS"/>
                <a:cs typeface="Trebuchet MS"/>
              </a:rPr>
              <a:t>de</a:t>
            </a:r>
            <a:r>
              <a:rPr sz="1700" b="0" spc="204" dirty="0">
                <a:latin typeface="Trebuchet MS"/>
                <a:cs typeface="Trebuchet MS"/>
              </a:rPr>
              <a:t> </a:t>
            </a:r>
            <a:r>
              <a:rPr sz="1700" b="0" spc="55" dirty="0">
                <a:latin typeface="Trebuchet MS"/>
                <a:cs typeface="Trebuchet MS"/>
              </a:rPr>
              <a:t>solución.</a:t>
            </a:r>
            <a:r>
              <a:rPr sz="1700" b="0" spc="204" dirty="0">
                <a:latin typeface="Trebuchet MS"/>
                <a:cs typeface="Trebuchet MS"/>
              </a:rPr>
              <a:t> </a:t>
            </a:r>
            <a:r>
              <a:rPr sz="1700" b="0" spc="110" dirty="0">
                <a:latin typeface="Trebuchet MS"/>
                <a:cs typeface="Trebuchet MS"/>
              </a:rPr>
              <a:t>Después</a:t>
            </a:r>
            <a:r>
              <a:rPr sz="1700" b="0" spc="210" dirty="0">
                <a:latin typeface="Trebuchet MS"/>
                <a:cs typeface="Trebuchet MS"/>
              </a:rPr>
              <a:t> </a:t>
            </a:r>
            <a:r>
              <a:rPr sz="1700" b="0" spc="80" dirty="0">
                <a:latin typeface="Trebuchet MS"/>
                <a:cs typeface="Trebuchet MS"/>
              </a:rPr>
              <a:t>de</a:t>
            </a:r>
            <a:r>
              <a:rPr sz="1700" b="0" spc="204" dirty="0">
                <a:latin typeface="Trebuchet MS"/>
                <a:cs typeface="Trebuchet MS"/>
              </a:rPr>
              <a:t> </a:t>
            </a:r>
            <a:r>
              <a:rPr sz="1700" b="0" spc="60" dirty="0">
                <a:latin typeface="Trebuchet MS"/>
                <a:cs typeface="Trebuchet MS"/>
              </a:rPr>
              <a:t>señalar</a:t>
            </a:r>
            <a:r>
              <a:rPr sz="1700" b="0" spc="204" dirty="0">
                <a:latin typeface="Trebuchet MS"/>
                <a:cs typeface="Trebuchet MS"/>
              </a:rPr>
              <a:t> </a:t>
            </a:r>
            <a:r>
              <a:rPr sz="1700" b="0" spc="60" dirty="0">
                <a:latin typeface="Trebuchet MS"/>
                <a:cs typeface="Trebuchet MS"/>
              </a:rPr>
              <a:t>cuál</a:t>
            </a:r>
            <a:r>
              <a:rPr sz="1700" b="0" spc="204" dirty="0">
                <a:latin typeface="Trebuchet MS"/>
                <a:cs typeface="Trebuchet MS"/>
              </a:rPr>
              <a:t> </a:t>
            </a:r>
            <a:r>
              <a:rPr sz="1700" b="0" spc="130" dirty="0">
                <a:latin typeface="Trebuchet MS"/>
                <a:cs typeface="Trebuchet MS"/>
              </a:rPr>
              <a:t>es</a:t>
            </a:r>
            <a:r>
              <a:rPr sz="1700" b="0" spc="210" dirty="0">
                <a:latin typeface="Trebuchet MS"/>
                <a:cs typeface="Trebuchet MS"/>
              </a:rPr>
              <a:t> </a:t>
            </a:r>
            <a:r>
              <a:rPr sz="1700" b="0" spc="-25" dirty="0">
                <a:latin typeface="Trebuchet MS"/>
                <a:cs typeface="Trebuchet MS"/>
              </a:rPr>
              <a:t>el </a:t>
            </a:r>
            <a:r>
              <a:rPr sz="1700" b="0" spc="40" dirty="0">
                <a:latin typeface="Trebuchet MS"/>
                <a:cs typeface="Trebuchet MS"/>
              </a:rPr>
              <a:t>defecto</a:t>
            </a:r>
            <a:r>
              <a:rPr sz="1700" b="0" spc="-95" dirty="0">
                <a:latin typeface="Trebuchet MS"/>
                <a:cs typeface="Trebuchet MS"/>
              </a:rPr>
              <a:t> </a:t>
            </a:r>
            <a:r>
              <a:rPr sz="1700" b="0" dirty="0">
                <a:latin typeface="Trebuchet MS"/>
                <a:cs typeface="Trebuchet MS"/>
              </a:rPr>
              <a:t>del</a:t>
            </a:r>
            <a:r>
              <a:rPr sz="1700" b="0" spc="-90" dirty="0">
                <a:latin typeface="Trebuchet MS"/>
                <a:cs typeface="Trebuchet MS"/>
              </a:rPr>
              <a:t> </a:t>
            </a:r>
            <a:r>
              <a:rPr sz="1700" b="0" dirty="0">
                <a:latin typeface="Trebuchet MS"/>
                <a:cs typeface="Trebuchet MS"/>
              </a:rPr>
              <a:t>texto</a:t>
            </a:r>
            <a:r>
              <a:rPr sz="1700" b="0" spc="-95" dirty="0">
                <a:latin typeface="Trebuchet MS"/>
                <a:cs typeface="Trebuchet MS"/>
              </a:rPr>
              <a:t> </a:t>
            </a:r>
            <a:r>
              <a:rPr sz="1700" b="0" spc="40" dirty="0">
                <a:latin typeface="Trebuchet MS"/>
                <a:cs typeface="Trebuchet MS"/>
              </a:rPr>
              <a:t>normativo</a:t>
            </a:r>
            <a:r>
              <a:rPr sz="1700" b="0" spc="-90" dirty="0">
                <a:latin typeface="Trebuchet MS"/>
                <a:cs typeface="Trebuchet MS"/>
              </a:rPr>
              <a:t> </a:t>
            </a:r>
            <a:r>
              <a:rPr sz="1700" b="0" dirty="0">
                <a:latin typeface="Trebuchet MS"/>
                <a:cs typeface="Trebuchet MS"/>
              </a:rPr>
              <a:t>vigente,</a:t>
            </a:r>
            <a:r>
              <a:rPr sz="1700" b="0" spc="-90" dirty="0">
                <a:latin typeface="Trebuchet MS"/>
                <a:cs typeface="Trebuchet MS"/>
              </a:rPr>
              <a:t> </a:t>
            </a:r>
            <a:r>
              <a:rPr sz="1700" b="0" spc="95" dirty="0">
                <a:latin typeface="Trebuchet MS"/>
                <a:cs typeface="Trebuchet MS"/>
              </a:rPr>
              <a:t>se</a:t>
            </a:r>
            <a:r>
              <a:rPr sz="1700" b="0" spc="-95" dirty="0">
                <a:latin typeface="Trebuchet MS"/>
                <a:cs typeface="Trebuchet MS"/>
              </a:rPr>
              <a:t> </a:t>
            </a:r>
            <a:r>
              <a:rPr sz="1700" b="0" spc="35" dirty="0">
                <a:latin typeface="Trebuchet MS"/>
                <a:cs typeface="Trebuchet MS"/>
              </a:rPr>
              <a:t>analiza</a:t>
            </a:r>
            <a:r>
              <a:rPr sz="1700" b="0" spc="-90" dirty="0">
                <a:latin typeface="Trebuchet MS"/>
                <a:cs typeface="Trebuchet MS"/>
              </a:rPr>
              <a:t> </a:t>
            </a:r>
            <a:r>
              <a:rPr sz="1700" b="0" spc="80" dirty="0">
                <a:latin typeface="Trebuchet MS"/>
                <a:cs typeface="Trebuchet MS"/>
              </a:rPr>
              <a:t>una</a:t>
            </a:r>
            <a:r>
              <a:rPr sz="1700" b="0" spc="-90" dirty="0">
                <a:latin typeface="Trebuchet MS"/>
                <a:cs typeface="Trebuchet MS"/>
              </a:rPr>
              <a:t> </a:t>
            </a:r>
            <a:r>
              <a:rPr sz="1700" b="0" spc="65" dirty="0">
                <a:latin typeface="Trebuchet MS"/>
                <a:cs typeface="Trebuchet MS"/>
              </a:rPr>
              <a:t>o</a:t>
            </a:r>
            <a:r>
              <a:rPr sz="1700" b="0" spc="-95" dirty="0">
                <a:latin typeface="Trebuchet MS"/>
                <a:cs typeface="Trebuchet MS"/>
              </a:rPr>
              <a:t> </a:t>
            </a:r>
            <a:r>
              <a:rPr sz="1700" b="0" spc="45" dirty="0">
                <a:latin typeface="Trebuchet MS"/>
                <a:cs typeface="Trebuchet MS"/>
              </a:rPr>
              <a:t>varias </a:t>
            </a:r>
            <a:r>
              <a:rPr sz="1700" b="0" dirty="0">
                <a:latin typeface="Trebuchet MS"/>
                <a:cs typeface="Trebuchet MS"/>
              </a:rPr>
              <a:t>alternativas</a:t>
            </a:r>
            <a:r>
              <a:rPr sz="1700" b="0" spc="50" dirty="0">
                <a:latin typeface="Trebuchet MS"/>
                <a:cs typeface="Trebuchet MS"/>
              </a:rPr>
              <a:t> </a:t>
            </a:r>
            <a:r>
              <a:rPr sz="1700" b="0" spc="80" dirty="0">
                <a:latin typeface="Trebuchet MS"/>
                <a:cs typeface="Trebuchet MS"/>
              </a:rPr>
              <a:t>de</a:t>
            </a:r>
            <a:r>
              <a:rPr sz="1700" b="0" spc="50" dirty="0">
                <a:latin typeface="Trebuchet MS"/>
                <a:cs typeface="Trebuchet MS"/>
              </a:rPr>
              <a:t> </a:t>
            </a:r>
            <a:r>
              <a:rPr sz="1700" b="0" spc="75" dirty="0">
                <a:latin typeface="Trebuchet MS"/>
                <a:cs typeface="Trebuchet MS"/>
              </a:rPr>
              <a:t>solución</a:t>
            </a:r>
            <a:r>
              <a:rPr sz="1700" b="0" spc="50" dirty="0">
                <a:latin typeface="Trebuchet MS"/>
                <a:cs typeface="Trebuchet MS"/>
              </a:rPr>
              <a:t> </a:t>
            </a:r>
            <a:r>
              <a:rPr sz="1700" b="0" spc="130" dirty="0">
                <a:latin typeface="Trebuchet MS"/>
                <a:cs typeface="Trebuchet MS"/>
              </a:rPr>
              <a:t>y</a:t>
            </a:r>
            <a:r>
              <a:rPr sz="1700" b="0" spc="55" dirty="0">
                <a:latin typeface="Trebuchet MS"/>
                <a:cs typeface="Trebuchet MS"/>
              </a:rPr>
              <a:t> </a:t>
            </a:r>
            <a:r>
              <a:rPr sz="1700" b="0" spc="130" dirty="0">
                <a:latin typeface="Trebuchet MS"/>
                <a:cs typeface="Trebuchet MS"/>
              </a:rPr>
              <a:t>se</a:t>
            </a:r>
            <a:r>
              <a:rPr sz="1700" b="0" spc="50" dirty="0">
                <a:latin typeface="Trebuchet MS"/>
                <a:cs typeface="Trebuchet MS"/>
              </a:rPr>
              <a:t> </a:t>
            </a:r>
            <a:r>
              <a:rPr sz="1700" b="0" spc="70" dirty="0">
                <a:latin typeface="Trebuchet MS"/>
                <a:cs typeface="Trebuchet MS"/>
              </a:rPr>
              <a:t>destaca</a:t>
            </a:r>
            <a:r>
              <a:rPr sz="1700" b="0" spc="50" dirty="0">
                <a:latin typeface="Trebuchet MS"/>
                <a:cs typeface="Trebuchet MS"/>
              </a:rPr>
              <a:t> </a:t>
            </a:r>
            <a:r>
              <a:rPr sz="1700" b="0" dirty="0">
                <a:latin typeface="Trebuchet MS"/>
                <a:cs typeface="Trebuchet MS"/>
              </a:rPr>
              <a:t>la</a:t>
            </a:r>
            <a:r>
              <a:rPr sz="1700" b="0" spc="55" dirty="0">
                <a:latin typeface="Trebuchet MS"/>
                <a:cs typeface="Trebuchet MS"/>
              </a:rPr>
              <a:t> </a:t>
            </a:r>
            <a:r>
              <a:rPr sz="1700" b="0" dirty="0">
                <a:latin typeface="Trebuchet MS"/>
                <a:cs typeface="Trebuchet MS"/>
              </a:rPr>
              <a:t>alternativa</a:t>
            </a:r>
            <a:r>
              <a:rPr sz="1700" b="0" spc="50" dirty="0">
                <a:latin typeface="Trebuchet MS"/>
                <a:cs typeface="Trebuchet MS"/>
              </a:rPr>
              <a:t> </a:t>
            </a:r>
            <a:r>
              <a:rPr sz="1700" b="0" spc="90" dirty="0">
                <a:latin typeface="Trebuchet MS"/>
                <a:cs typeface="Trebuchet MS"/>
              </a:rPr>
              <a:t>que</a:t>
            </a:r>
            <a:r>
              <a:rPr sz="1700" b="0" spc="50" dirty="0">
                <a:latin typeface="Trebuchet MS"/>
                <a:cs typeface="Trebuchet MS"/>
              </a:rPr>
              <a:t> </a:t>
            </a:r>
            <a:r>
              <a:rPr sz="1700" b="0" spc="80" dirty="0">
                <a:latin typeface="Trebuchet MS"/>
                <a:cs typeface="Trebuchet MS"/>
              </a:rPr>
              <a:t>se </a:t>
            </a:r>
            <a:r>
              <a:rPr sz="1700" b="0" spc="70" dirty="0">
                <a:latin typeface="Trebuchet MS"/>
                <a:cs typeface="Trebuchet MS"/>
              </a:rPr>
              <a:t>considera</a:t>
            </a:r>
            <a:r>
              <a:rPr sz="1700" b="0" spc="-120" dirty="0">
                <a:latin typeface="Trebuchet MS"/>
                <a:cs typeface="Trebuchet MS"/>
              </a:rPr>
              <a:t> </a:t>
            </a:r>
            <a:r>
              <a:rPr sz="1700" b="0" spc="60" dirty="0">
                <a:latin typeface="Trebuchet MS"/>
                <a:cs typeface="Trebuchet MS"/>
              </a:rPr>
              <a:t>idónea</a:t>
            </a:r>
            <a:r>
              <a:rPr sz="1700" b="0" spc="-114" dirty="0">
                <a:latin typeface="Trebuchet MS"/>
                <a:cs typeface="Trebuchet MS"/>
              </a:rPr>
              <a:t> </a:t>
            </a:r>
            <a:r>
              <a:rPr sz="1700" b="0" spc="105" dirty="0">
                <a:latin typeface="Trebuchet MS"/>
                <a:cs typeface="Trebuchet MS"/>
              </a:rPr>
              <a:t>a</a:t>
            </a:r>
            <a:r>
              <a:rPr sz="1700" b="0" spc="-120" dirty="0">
                <a:latin typeface="Trebuchet MS"/>
                <a:cs typeface="Trebuchet MS"/>
              </a:rPr>
              <a:t> </a:t>
            </a:r>
            <a:r>
              <a:rPr sz="1700" b="0" dirty="0">
                <a:latin typeface="Trebuchet MS"/>
                <a:cs typeface="Trebuchet MS"/>
              </a:rPr>
              <a:t>juicio</a:t>
            </a:r>
            <a:r>
              <a:rPr sz="1700" b="0" spc="-114" dirty="0">
                <a:latin typeface="Trebuchet MS"/>
                <a:cs typeface="Trebuchet MS"/>
              </a:rPr>
              <a:t> </a:t>
            </a:r>
            <a:r>
              <a:rPr sz="1700" b="0" dirty="0">
                <a:latin typeface="Trebuchet MS"/>
                <a:cs typeface="Trebuchet MS"/>
              </a:rPr>
              <a:t>del</a:t>
            </a:r>
            <a:r>
              <a:rPr sz="1700" b="0" spc="-114" dirty="0">
                <a:latin typeface="Trebuchet MS"/>
                <a:cs typeface="Trebuchet MS"/>
              </a:rPr>
              <a:t> </a:t>
            </a:r>
            <a:r>
              <a:rPr sz="1700" b="0" spc="-10" dirty="0">
                <a:latin typeface="Trebuchet MS"/>
                <a:cs typeface="Trebuchet MS"/>
              </a:rPr>
              <a:t>iniciante.</a:t>
            </a:r>
            <a:endParaRPr sz="17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6303" y="809311"/>
            <a:ext cx="507183" cy="50718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3218" y="2018905"/>
            <a:ext cx="507183" cy="50718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300535" y="2002702"/>
            <a:ext cx="5942965" cy="15557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7305" marR="5080" indent="364490">
              <a:lnSpc>
                <a:spcPts val="2000"/>
              </a:lnSpc>
              <a:spcBef>
                <a:spcPts val="200"/>
              </a:spcBef>
              <a:buAutoNum type="alphaLcParenR" startAt="4"/>
              <a:tabLst>
                <a:tab pos="391795" algn="l"/>
                <a:tab pos="1600835" algn="l"/>
                <a:tab pos="2018664" algn="l"/>
                <a:tab pos="3262629" algn="l"/>
                <a:tab pos="3681095" algn="l"/>
                <a:tab pos="4570730" algn="l"/>
                <a:tab pos="4912360" algn="l"/>
              </a:tabLst>
            </a:pPr>
            <a:r>
              <a:rPr sz="1700" spc="60" dirty="0">
                <a:latin typeface="Trebuchet MS"/>
                <a:cs typeface="Trebuchet MS"/>
              </a:rPr>
              <a:t>Propuesta</a:t>
            </a:r>
            <a:r>
              <a:rPr sz="1700" dirty="0">
                <a:latin typeface="Trebuchet MS"/>
                <a:cs typeface="Trebuchet MS"/>
              </a:rPr>
              <a:t>	</a:t>
            </a:r>
            <a:r>
              <a:rPr sz="1700" spc="55" dirty="0">
                <a:latin typeface="Trebuchet MS"/>
                <a:cs typeface="Trebuchet MS"/>
              </a:rPr>
              <a:t>de</a:t>
            </a:r>
            <a:r>
              <a:rPr sz="1700" dirty="0">
                <a:latin typeface="Trebuchet MS"/>
                <a:cs typeface="Trebuchet MS"/>
              </a:rPr>
              <a:t>	</a:t>
            </a:r>
            <a:r>
              <a:rPr sz="1700" spc="-10" dirty="0">
                <a:latin typeface="Trebuchet MS"/>
                <a:cs typeface="Trebuchet MS"/>
              </a:rPr>
              <a:t>redacción.</a:t>
            </a:r>
            <a:r>
              <a:rPr sz="1700" dirty="0">
                <a:latin typeface="Trebuchet MS"/>
                <a:cs typeface="Trebuchet MS"/>
              </a:rPr>
              <a:t>	</a:t>
            </a:r>
            <a:r>
              <a:rPr sz="1700" spc="114" dirty="0">
                <a:latin typeface="Trebuchet MS"/>
                <a:cs typeface="Trebuchet MS"/>
              </a:rPr>
              <a:t>Se</a:t>
            </a:r>
            <a:r>
              <a:rPr sz="1700" dirty="0">
                <a:latin typeface="Trebuchet MS"/>
                <a:cs typeface="Trebuchet MS"/>
              </a:rPr>
              <a:t>	</a:t>
            </a:r>
            <a:r>
              <a:rPr sz="1700" spc="-10" dirty="0">
                <a:latin typeface="Trebuchet MS"/>
                <a:cs typeface="Trebuchet MS"/>
              </a:rPr>
              <a:t>explica</a:t>
            </a:r>
            <a:r>
              <a:rPr sz="1700" dirty="0">
                <a:latin typeface="Trebuchet MS"/>
                <a:cs typeface="Trebuchet MS"/>
              </a:rPr>
              <a:t>	</a:t>
            </a:r>
            <a:r>
              <a:rPr sz="1700" spc="-25" dirty="0">
                <a:latin typeface="Trebuchet MS"/>
                <a:cs typeface="Trebuchet MS"/>
              </a:rPr>
              <a:t>la</a:t>
            </a:r>
            <a:r>
              <a:rPr sz="1700" dirty="0">
                <a:latin typeface="Trebuchet MS"/>
                <a:cs typeface="Trebuchet MS"/>
              </a:rPr>
              <a:t>	</a:t>
            </a:r>
            <a:r>
              <a:rPr sz="1700" spc="50" dirty="0">
                <a:latin typeface="Trebuchet MS"/>
                <a:cs typeface="Trebuchet MS"/>
              </a:rPr>
              <a:t>redacción </a:t>
            </a:r>
            <a:r>
              <a:rPr sz="1700" spc="65" dirty="0">
                <a:latin typeface="Trebuchet MS"/>
                <a:cs typeface="Trebuchet MS"/>
              </a:rPr>
              <a:t>propuesta</a:t>
            </a:r>
            <a:r>
              <a:rPr sz="1700" spc="-165" dirty="0">
                <a:latin typeface="Trebuchet MS"/>
                <a:cs typeface="Trebuchet MS"/>
              </a:rPr>
              <a:t> </a:t>
            </a:r>
            <a:r>
              <a:rPr sz="1700" spc="130" dirty="0">
                <a:latin typeface="Trebuchet MS"/>
                <a:cs typeface="Trebuchet MS"/>
              </a:rPr>
              <a:t>y</a:t>
            </a:r>
            <a:r>
              <a:rPr sz="1700" spc="-160" dirty="0">
                <a:latin typeface="Trebuchet MS"/>
                <a:cs typeface="Trebuchet MS"/>
              </a:rPr>
              <a:t> </a:t>
            </a:r>
            <a:r>
              <a:rPr sz="1700" spc="85" dirty="0">
                <a:latin typeface="Trebuchet MS"/>
                <a:cs typeface="Trebuchet MS"/>
              </a:rPr>
              <a:t>los</a:t>
            </a:r>
            <a:r>
              <a:rPr sz="1700" spc="-165" dirty="0">
                <a:latin typeface="Trebuchet MS"/>
                <a:cs typeface="Trebuchet MS"/>
              </a:rPr>
              <a:t> </a:t>
            </a:r>
            <a:r>
              <a:rPr sz="1700" spc="65" dirty="0">
                <a:latin typeface="Trebuchet MS"/>
                <a:cs typeface="Trebuchet MS"/>
              </a:rPr>
              <a:t>beneficios</a:t>
            </a:r>
            <a:r>
              <a:rPr sz="1700" spc="-160" dirty="0">
                <a:latin typeface="Trebuchet MS"/>
                <a:cs typeface="Trebuchet MS"/>
              </a:rPr>
              <a:t> </a:t>
            </a:r>
            <a:r>
              <a:rPr sz="1700" spc="90" dirty="0">
                <a:latin typeface="Trebuchet MS"/>
                <a:cs typeface="Trebuchet MS"/>
              </a:rPr>
              <a:t>que</a:t>
            </a:r>
            <a:r>
              <a:rPr sz="1700" spc="-16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traería.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Trebuchet MS"/>
              <a:buAutoNum type="alphaLcParenR" startAt="4"/>
            </a:pP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rebuchet MS"/>
              <a:buAutoNum type="alphaLcParenR" startAt="4"/>
            </a:pPr>
            <a:endParaRPr sz="1700">
              <a:latin typeface="Trebuchet MS"/>
              <a:cs typeface="Trebuchet MS"/>
            </a:endParaRPr>
          </a:p>
          <a:p>
            <a:pPr marL="12700" marR="478155" indent="390525">
              <a:lnSpc>
                <a:spcPts val="2000"/>
              </a:lnSpc>
              <a:buAutoNum type="alphaLcParenR" startAt="4"/>
              <a:tabLst>
                <a:tab pos="403225" algn="l"/>
                <a:tab pos="1809114" algn="l"/>
                <a:tab pos="2263775" algn="l"/>
                <a:tab pos="3122930" algn="l"/>
                <a:tab pos="3709670" algn="l"/>
                <a:tab pos="4705985" algn="l"/>
                <a:tab pos="5160010" algn="l"/>
              </a:tabLst>
            </a:pPr>
            <a:r>
              <a:rPr sz="1700" spc="50" dirty="0">
                <a:latin typeface="Trebuchet MS"/>
                <a:cs typeface="Trebuchet MS"/>
              </a:rPr>
              <a:t>Conclusión.</a:t>
            </a:r>
            <a:r>
              <a:rPr sz="1700" dirty="0">
                <a:latin typeface="Trebuchet MS"/>
                <a:cs typeface="Trebuchet MS"/>
              </a:rPr>
              <a:t>	</a:t>
            </a:r>
            <a:r>
              <a:rPr sz="1700" spc="125" dirty="0">
                <a:latin typeface="Trebuchet MS"/>
                <a:cs typeface="Trebuchet MS"/>
              </a:rPr>
              <a:t>Se</a:t>
            </a:r>
            <a:r>
              <a:rPr sz="1700" dirty="0">
                <a:latin typeface="Trebuchet MS"/>
                <a:cs typeface="Trebuchet MS"/>
              </a:rPr>
              <a:t>	</a:t>
            </a:r>
            <a:r>
              <a:rPr sz="1700" spc="40" dirty="0">
                <a:latin typeface="Trebuchet MS"/>
                <a:cs typeface="Trebuchet MS"/>
              </a:rPr>
              <a:t>ofrece</a:t>
            </a:r>
            <a:r>
              <a:rPr sz="1700" dirty="0">
                <a:latin typeface="Trebuchet MS"/>
                <a:cs typeface="Trebuchet MS"/>
              </a:rPr>
              <a:t>	</a:t>
            </a:r>
            <a:r>
              <a:rPr sz="1700" spc="80" dirty="0">
                <a:latin typeface="Trebuchet MS"/>
                <a:cs typeface="Trebuchet MS"/>
              </a:rPr>
              <a:t>una</a:t>
            </a:r>
            <a:r>
              <a:rPr sz="1700" dirty="0">
                <a:latin typeface="Trebuchet MS"/>
                <a:cs typeface="Trebuchet MS"/>
              </a:rPr>
              <a:t>	</a:t>
            </a:r>
            <a:r>
              <a:rPr sz="1700" spc="75" dirty="0">
                <a:latin typeface="Trebuchet MS"/>
                <a:cs typeface="Trebuchet MS"/>
              </a:rPr>
              <a:t>síntesis</a:t>
            </a:r>
            <a:r>
              <a:rPr sz="1700" dirty="0">
                <a:latin typeface="Trebuchet MS"/>
                <a:cs typeface="Trebuchet MS"/>
              </a:rPr>
              <a:t>	</a:t>
            </a:r>
            <a:r>
              <a:rPr sz="1700" spc="55" dirty="0">
                <a:latin typeface="Trebuchet MS"/>
                <a:cs typeface="Trebuchet MS"/>
              </a:rPr>
              <a:t>de</a:t>
            </a:r>
            <a:r>
              <a:rPr sz="1700" dirty="0">
                <a:latin typeface="Trebuchet MS"/>
                <a:cs typeface="Trebuchet MS"/>
              </a:rPr>
              <a:t>	</a:t>
            </a:r>
            <a:r>
              <a:rPr sz="1700" spc="45" dirty="0">
                <a:latin typeface="Trebuchet MS"/>
                <a:cs typeface="Trebuchet MS"/>
              </a:rPr>
              <a:t>los </a:t>
            </a:r>
            <a:r>
              <a:rPr sz="1700" spc="55" dirty="0">
                <a:latin typeface="Trebuchet MS"/>
                <a:cs typeface="Trebuchet MS"/>
              </a:rPr>
              <a:t>argumentos.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00535" y="4298977"/>
            <a:ext cx="207010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Trebuchet MS"/>
                <a:cs typeface="Trebuchet MS"/>
              </a:rPr>
              <a:t>f)</a:t>
            </a:r>
            <a:r>
              <a:rPr sz="1700" spc="-170" dirty="0">
                <a:latin typeface="Trebuchet MS"/>
                <a:cs typeface="Trebuchet MS"/>
              </a:rPr>
              <a:t> </a:t>
            </a:r>
            <a:r>
              <a:rPr sz="1700" spc="55" dirty="0">
                <a:latin typeface="Trebuchet MS"/>
                <a:cs typeface="Trebuchet MS"/>
              </a:rPr>
              <a:t>Fórmula</a:t>
            </a:r>
            <a:r>
              <a:rPr sz="1700" spc="-165" dirty="0">
                <a:latin typeface="Trebuchet MS"/>
                <a:cs typeface="Trebuchet MS"/>
              </a:rPr>
              <a:t> </a:t>
            </a:r>
            <a:r>
              <a:rPr sz="1700" spc="80" dirty="0">
                <a:latin typeface="Trebuchet MS"/>
                <a:cs typeface="Trebuchet MS"/>
              </a:rPr>
              <a:t>de</a:t>
            </a:r>
            <a:r>
              <a:rPr sz="1700" spc="-17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cierre.</a:t>
            </a:r>
            <a:endParaRPr sz="170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7540" y="4196661"/>
            <a:ext cx="436741" cy="4613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2"/>
            <a:ext cx="9144000" cy="5133975"/>
          </a:xfrm>
          <a:custGeom>
            <a:avLst/>
            <a:gdLst/>
            <a:ahLst/>
            <a:cxnLst/>
            <a:rect l="l" t="t" r="r" b="b"/>
            <a:pathLst>
              <a:path w="9144000" h="5133975">
                <a:moveTo>
                  <a:pt x="9144000" y="0"/>
                </a:moveTo>
                <a:lnTo>
                  <a:pt x="0" y="0"/>
                </a:lnTo>
                <a:lnTo>
                  <a:pt x="0" y="5133606"/>
                </a:lnTo>
                <a:lnTo>
                  <a:pt x="9144000" y="5133606"/>
                </a:lnTo>
                <a:lnTo>
                  <a:pt x="9144000" y="0"/>
                </a:lnTo>
                <a:close/>
              </a:path>
            </a:pathLst>
          </a:custGeom>
          <a:solidFill>
            <a:srgbClr val="E8E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392872" y="0"/>
            <a:ext cx="4751705" cy="5133975"/>
            <a:chOff x="4392872" y="0"/>
            <a:chExt cx="4751705" cy="51339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21908" y="508177"/>
              <a:ext cx="3394494" cy="43615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2872" y="0"/>
              <a:ext cx="4751127" cy="51335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5988" y="782408"/>
              <a:ext cx="2937053" cy="388498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22163" y="1166989"/>
            <a:ext cx="14605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60" dirty="0">
                <a:solidFill>
                  <a:srgbClr val="0A234B"/>
                </a:solidFill>
              </a:rPr>
              <a:t>g)</a:t>
            </a:r>
            <a:r>
              <a:rPr sz="2000" spc="-85" dirty="0">
                <a:solidFill>
                  <a:srgbClr val="0A234B"/>
                </a:solidFill>
              </a:rPr>
              <a:t> </a:t>
            </a:r>
            <a:r>
              <a:rPr sz="2000" spc="60" dirty="0">
                <a:solidFill>
                  <a:srgbClr val="0A234B"/>
                </a:solidFill>
              </a:rPr>
              <a:t>Decreto:</a:t>
            </a:r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525251" y="1814609"/>
            <a:ext cx="4534535" cy="15544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98000"/>
              </a:lnSpc>
              <a:spcBef>
                <a:spcPts val="140"/>
              </a:spcBef>
            </a:pPr>
            <a:r>
              <a:rPr sz="1700" dirty="0">
                <a:latin typeface="Trebuchet MS"/>
                <a:cs typeface="Trebuchet MS"/>
              </a:rPr>
              <a:t>Artículo Explicativo;</a:t>
            </a:r>
            <a:r>
              <a:rPr sz="1700" spc="5" dirty="0">
                <a:latin typeface="Trebuchet MS"/>
                <a:cs typeface="Trebuchet MS"/>
              </a:rPr>
              <a:t> </a:t>
            </a:r>
            <a:r>
              <a:rPr sz="1700" spc="80" dirty="0">
                <a:latin typeface="Trebuchet MS"/>
                <a:cs typeface="Trebuchet MS"/>
              </a:rPr>
              <a:t>Denominación</a:t>
            </a:r>
            <a:r>
              <a:rPr sz="1700" spc="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del</a:t>
            </a:r>
            <a:r>
              <a:rPr sz="1700" spc="5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texto </a:t>
            </a:r>
            <a:r>
              <a:rPr sz="1700" spc="10" dirty="0">
                <a:latin typeface="Trebuchet MS"/>
                <a:cs typeface="Trebuchet MS"/>
              </a:rPr>
              <a:t>normativo;</a:t>
            </a:r>
            <a:r>
              <a:rPr sz="1700" spc="30" dirty="0">
                <a:latin typeface="Trebuchet MS"/>
                <a:cs typeface="Trebuchet MS"/>
              </a:rPr>
              <a:t> </a:t>
            </a:r>
            <a:r>
              <a:rPr sz="1700" spc="85" dirty="0">
                <a:latin typeface="Trebuchet MS"/>
                <a:cs typeface="Trebuchet MS"/>
              </a:rPr>
              <a:t>Disposiciones</a:t>
            </a:r>
            <a:r>
              <a:rPr sz="1700" spc="-6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normativas; </a:t>
            </a:r>
            <a:r>
              <a:rPr sz="1700" spc="85" dirty="0">
                <a:latin typeface="Trebuchet MS"/>
                <a:cs typeface="Trebuchet MS"/>
              </a:rPr>
              <a:t>Disposiciones</a:t>
            </a:r>
            <a:r>
              <a:rPr sz="1700" spc="-175" dirty="0">
                <a:latin typeface="Trebuchet MS"/>
                <a:cs typeface="Trebuchet MS"/>
              </a:rPr>
              <a:t> </a:t>
            </a:r>
            <a:r>
              <a:rPr sz="1700" spc="20" dirty="0">
                <a:latin typeface="Trebuchet MS"/>
                <a:cs typeface="Trebuchet MS"/>
              </a:rPr>
              <a:t>Transitorias;</a:t>
            </a:r>
            <a:r>
              <a:rPr sz="1700" spc="-100" dirty="0">
                <a:latin typeface="Trebuchet MS"/>
                <a:cs typeface="Trebuchet MS"/>
              </a:rPr>
              <a:t> </a:t>
            </a:r>
            <a:r>
              <a:rPr sz="1700" spc="65" dirty="0">
                <a:latin typeface="Trebuchet MS"/>
                <a:cs typeface="Trebuchet MS"/>
              </a:rPr>
              <a:t>La</a:t>
            </a:r>
            <a:r>
              <a:rPr sz="1700" spc="-95" dirty="0">
                <a:latin typeface="Trebuchet MS"/>
                <a:cs typeface="Trebuchet MS"/>
              </a:rPr>
              <a:t> </a:t>
            </a:r>
            <a:r>
              <a:rPr sz="1700" spc="60" dirty="0">
                <a:latin typeface="Trebuchet MS"/>
                <a:cs typeface="Trebuchet MS"/>
              </a:rPr>
              <a:t>indicación</a:t>
            </a:r>
            <a:r>
              <a:rPr sz="1700" spc="-100" dirty="0">
                <a:latin typeface="Trebuchet MS"/>
                <a:cs typeface="Trebuchet MS"/>
              </a:rPr>
              <a:t> </a:t>
            </a:r>
            <a:r>
              <a:rPr sz="1700" spc="-25" dirty="0">
                <a:latin typeface="Trebuchet MS"/>
                <a:cs typeface="Trebuchet MS"/>
              </a:rPr>
              <a:t>del </a:t>
            </a:r>
            <a:r>
              <a:rPr sz="1700" spc="60" dirty="0">
                <a:latin typeface="Trebuchet MS"/>
                <a:cs typeface="Trebuchet MS"/>
              </a:rPr>
              <a:t>lugar</a:t>
            </a:r>
            <a:r>
              <a:rPr sz="1700" spc="-170" dirty="0">
                <a:latin typeface="Trebuchet MS"/>
                <a:cs typeface="Trebuchet MS"/>
              </a:rPr>
              <a:t> </a:t>
            </a:r>
            <a:r>
              <a:rPr sz="1700" spc="130" dirty="0">
                <a:latin typeface="Trebuchet MS"/>
                <a:cs typeface="Trebuchet MS"/>
              </a:rPr>
              <a:t>y</a:t>
            </a:r>
            <a:r>
              <a:rPr sz="1700" spc="-22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la</a:t>
            </a:r>
            <a:r>
              <a:rPr sz="1700" spc="-170" dirty="0">
                <a:latin typeface="Trebuchet MS"/>
                <a:cs typeface="Trebuchet MS"/>
              </a:rPr>
              <a:t> </a:t>
            </a:r>
            <a:r>
              <a:rPr sz="1700" spc="70" dirty="0">
                <a:latin typeface="Trebuchet MS"/>
                <a:cs typeface="Trebuchet MS"/>
              </a:rPr>
              <a:t>fecha</a:t>
            </a:r>
            <a:r>
              <a:rPr sz="1700" spc="-170" dirty="0">
                <a:latin typeface="Trebuchet MS"/>
                <a:cs typeface="Trebuchet MS"/>
              </a:rPr>
              <a:t> </a:t>
            </a:r>
            <a:r>
              <a:rPr sz="1700" spc="95" dirty="0">
                <a:latin typeface="Trebuchet MS"/>
                <a:cs typeface="Trebuchet MS"/>
              </a:rPr>
              <a:t>en</a:t>
            </a:r>
            <a:r>
              <a:rPr sz="1700" spc="-165" dirty="0">
                <a:latin typeface="Trebuchet MS"/>
                <a:cs typeface="Trebuchet MS"/>
              </a:rPr>
              <a:t> </a:t>
            </a:r>
            <a:r>
              <a:rPr sz="1700" spc="85" dirty="0">
                <a:latin typeface="Trebuchet MS"/>
                <a:cs typeface="Trebuchet MS"/>
              </a:rPr>
              <a:t>donde</a:t>
            </a:r>
            <a:r>
              <a:rPr sz="1700" spc="-170" dirty="0">
                <a:latin typeface="Trebuchet MS"/>
                <a:cs typeface="Trebuchet MS"/>
              </a:rPr>
              <a:t> </a:t>
            </a:r>
            <a:r>
              <a:rPr sz="1700" spc="130" dirty="0">
                <a:latin typeface="Trebuchet MS"/>
                <a:cs typeface="Trebuchet MS"/>
              </a:rPr>
              <a:t>se</a:t>
            </a:r>
            <a:r>
              <a:rPr sz="1700" spc="-170" dirty="0">
                <a:latin typeface="Trebuchet MS"/>
                <a:cs typeface="Trebuchet MS"/>
              </a:rPr>
              <a:t> </a:t>
            </a:r>
            <a:r>
              <a:rPr sz="1700" spc="75" dirty="0">
                <a:latin typeface="Trebuchet MS"/>
                <a:cs typeface="Trebuchet MS"/>
              </a:rPr>
              <a:t>produce</a:t>
            </a:r>
            <a:r>
              <a:rPr sz="1700" spc="-170" dirty="0">
                <a:latin typeface="Trebuchet MS"/>
                <a:cs typeface="Trebuchet MS"/>
              </a:rPr>
              <a:t> </a:t>
            </a:r>
            <a:r>
              <a:rPr sz="1700" spc="-25" dirty="0">
                <a:latin typeface="Trebuchet MS"/>
                <a:cs typeface="Trebuchet MS"/>
              </a:rPr>
              <a:t>el </a:t>
            </a:r>
            <a:r>
              <a:rPr sz="1700" spc="30" dirty="0">
                <a:latin typeface="Trebuchet MS"/>
                <a:cs typeface="Trebuchet MS"/>
              </a:rPr>
              <a:t>instrumento;</a:t>
            </a:r>
            <a:r>
              <a:rPr sz="1700" spc="-120" dirty="0">
                <a:latin typeface="Trebuchet MS"/>
                <a:cs typeface="Trebuchet MS"/>
              </a:rPr>
              <a:t> </a:t>
            </a:r>
            <a:r>
              <a:rPr sz="1700" spc="20" dirty="0">
                <a:latin typeface="Trebuchet MS"/>
                <a:cs typeface="Trebuchet MS"/>
              </a:rPr>
              <a:t>El</a:t>
            </a:r>
            <a:r>
              <a:rPr sz="1700" spc="-114" dirty="0">
                <a:latin typeface="Trebuchet MS"/>
                <a:cs typeface="Trebuchet MS"/>
              </a:rPr>
              <a:t> </a:t>
            </a:r>
            <a:r>
              <a:rPr sz="1700" spc="30" dirty="0">
                <a:latin typeface="Trebuchet MS"/>
                <a:cs typeface="Trebuchet MS"/>
              </a:rPr>
              <a:t>nombre,</a:t>
            </a:r>
            <a:r>
              <a:rPr sz="1700" spc="-120" dirty="0">
                <a:latin typeface="Trebuchet MS"/>
                <a:cs typeface="Trebuchet MS"/>
              </a:rPr>
              <a:t> </a:t>
            </a:r>
            <a:r>
              <a:rPr sz="1700" spc="85" dirty="0">
                <a:latin typeface="Trebuchet MS"/>
                <a:cs typeface="Trebuchet MS"/>
              </a:rPr>
              <a:t>cargo</a:t>
            </a:r>
            <a:r>
              <a:rPr sz="1700" spc="-114" dirty="0">
                <a:latin typeface="Trebuchet MS"/>
                <a:cs typeface="Trebuchet MS"/>
              </a:rPr>
              <a:t> </a:t>
            </a:r>
            <a:r>
              <a:rPr sz="1700" spc="130" dirty="0">
                <a:latin typeface="Trebuchet MS"/>
                <a:cs typeface="Trebuchet MS"/>
              </a:rPr>
              <a:t>y</a:t>
            </a:r>
            <a:r>
              <a:rPr sz="1700" spc="-120" dirty="0">
                <a:latin typeface="Trebuchet MS"/>
                <a:cs typeface="Trebuchet MS"/>
              </a:rPr>
              <a:t> </a:t>
            </a:r>
            <a:r>
              <a:rPr sz="1700" spc="50" dirty="0">
                <a:latin typeface="Trebuchet MS"/>
                <a:cs typeface="Trebuchet MS"/>
              </a:rPr>
              <a:t>firma</a:t>
            </a:r>
            <a:r>
              <a:rPr sz="1700" spc="-114" dirty="0">
                <a:latin typeface="Trebuchet MS"/>
                <a:cs typeface="Trebuchet MS"/>
              </a:rPr>
              <a:t> </a:t>
            </a:r>
            <a:r>
              <a:rPr sz="1700" spc="50" dirty="0">
                <a:latin typeface="Trebuchet MS"/>
                <a:cs typeface="Trebuchet MS"/>
              </a:rPr>
              <a:t>quien </a:t>
            </a:r>
            <a:r>
              <a:rPr sz="1700" spc="70" dirty="0">
                <a:latin typeface="Trebuchet MS"/>
                <a:cs typeface="Trebuchet MS"/>
              </a:rPr>
              <a:t>promueve</a:t>
            </a:r>
            <a:r>
              <a:rPr sz="1700" spc="-150" dirty="0">
                <a:latin typeface="Trebuchet MS"/>
                <a:cs typeface="Trebuchet MS"/>
              </a:rPr>
              <a:t> </a:t>
            </a:r>
            <a:r>
              <a:rPr sz="1700" spc="125" dirty="0">
                <a:latin typeface="Trebuchet MS"/>
                <a:cs typeface="Trebuchet MS"/>
              </a:rPr>
              <a:t>o</a:t>
            </a:r>
            <a:r>
              <a:rPr sz="1700" spc="-150" dirty="0">
                <a:latin typeface="Trebuchet MS"/>
                <a:cs typeface="Trebuchet MS"/>
              </a:rPr>
              <a:t> </a:t>
            </a:r>
            <a:r>
              <a:rPr sz="1700" spc="50" dirty="0">
                <a:latin typeface="Trebuchet MS"/>
                <a:cs typeface="Trebuchet MS"/>
              </a:rPr>
              <a:t>emiten</a:t>
            </a:r>
            <a:r>
              <a:rPr sz="1700" spc="-14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el</a:t>
            </a:r>
            <a:r>
              <a:rPr sz="1700" spc="-15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texto</a:t>
            </a:r>
            <a:r>
              <a:rPr sz="1700" spc="-15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normativo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43848" y="1500303"/>
            <a:ext cx="3679825" cy="2998470"/>
            <a:chOff x="3143848" y="1500303"/>
            <a:chExt cx="3679825" cy="2998470"/>
          </a:xfrm>
        </p:grpSpPr>
        <p:sp>
          <p:nvSpPr>
            <p:cNvPr id="3" name="object 3"/>
            <p:cNvSpPr/>
            <p:nvPr/>
          </p:nvSpPr>
          <p:spPr>
            <a:xfrm>
              <a:off x="3459871" y="1500303"/>
              <a:ext cx="2998470" cy="2998470"/>
            </a:xfrm>
            <a:custGeom>
              <a:avLst/>
              <a:gdLst/>
              <a:ahLst/>
              <a:cxnLst/>
              <a:rect l="l" t="t" r="r" b="b"/>
              <a:pathLst>
                <a:path w="2998470" h="2998470">
                  <a:moveTo>
                    <a:pt x="1498981" y="0"/>
                  </a:moveTo>
                  <a:lnTo>
                    <a:pt x="1450467" y="770"/>
                  </a:lnTo>
                  <a:lnTo>
                    <a:pt x="1402339" y="3065"/>
                  </a:lnTo>
                  <a:lnTo>
                    <a:pt x="1354619" y="6861"/>
                  </a:lnTo>
                  <a:lnTo>
                    <a:pt x="1307330" y="12136"/>
                  </a:lnTo>
                  <a:lnTo>
                    <a:pt x="1260496" y="18867"/>
                  </a:lnTo>
                  <a:lnTo>
                    <a:pt x="1214140" y="27028"/>
                  </a:lnTo>
                  <a:lnTo>
                    <a:pt x="1168285" y="36599"/>
                  </a:lnTo>
                  <a:lnTo>
                    <a:pt x="1122954" y="47555"/>
                  </a:lnTo>
                  <a:lnTo>
                    <a:pt x="1078171" y="59872"/>
                  </a:lnTo>
                  <a:lnTo>
                    <a:pt x="1033959" y="73529"/>
                  </a:lnTo>
                  <a:lnTo>
                    <a:pt x="990341" y="88501"/>
                  </a:lnTo>
                  <a:lnTo>
                    <a:pt x="947341" y="104765"/>
                  </a:lnTo>
                  <a:lnTo>
                    <a:pt x="904982" y="122298"/>
                  </a:lnTo>
                  <a:lnTo>
                    <a:pt x="863286" y="141077"/>
                  </a:lnTo>
                  <a:lnTo>
                    <a:pt x="822278" y="161078"/>
                  </a:lnTo>
                  <a:lnTo>
                    <a:pt x="781981" y="182279"/>
                  </a:lnTo>
                  <a:lnTo>
                    <a:pt x="742417" y="204655"/>
                  </a:lnTo>
                  <a:lnTo>
                    <a:pt x="703610" y="228184"/>
                  </a:lnTo>
                  <a:lnTo>
                    <a:pt x="665584" y="252842"/>
                  </a:lnTo>
                  <a:lnTo>
                    <a:pt x="628362" y="278606"/>
                  </a:lnTo>
                  <a:lnTo>
                    <a:pt x="591966" y="305453"/>
                  </a:lnTo>
                  <a:lnTo>
                    <a:pt x="556420" y="333360"/>
                  </a:lnTo>
                  <a:lnTo>
                    <a:pt x="521748" y="362303"/>
                  </a:lnTo>
                  <a:lnTo>
                    <a:pt x="487973" y="392259"/>
                  </a:lnTo>
                  <a:lnTo>
                    <a:pt x="455117" y="423205"/>
                  </a:lnTo>
                  <a:lnTo>
                    <a:pt x="423205" y="455117"/>
                  </a:lnTo>
                  <a:lnTo>
                    <a:pt x="392259" y="487973"/>
                  </a:lnTo>
                  <a:lnTo>
                    <a:pt x="362303" y="521748"/>
                  </a:lnTo>
                  <a:lnTo>
                    <a:pt x="333360" y="556420"/>
                  </a:lnTo>
                  <a:lnTo>
                    <a:pt x="305453" y="591966"/>
                  </a:lnTo>
                  <a:lnTo>
                    <a:pt x="278606" y="628362"/>
                  </a:lnTo>
                  <a:lnTo>
                    <a:pt x="252842" y="665584"/>
                  </a:lnTo>
                  <a:lnTo>
                    <a:pt x="228184" y="703610"/>
                  </a:lnTo>
                  <a:lnTo>
                    <a:pt x="204655" y="742417"/>
                  </a:lnTo>
                  <a:lnTo>
                    <a:pt x="182279" y="781981"/>
                  </a:lnTo>
                  <a:lnTo>
                    <a:pt x="161078" y="822278"/>
                  </a:lnTo>
                  <a:lnTo>
                    <a:pt x="141077" y="863286"/>
                  </a:lnTo>
                  <a:lnTo>
                    <a:pt x="122298" y="904982"/>
                  </a:lnTo>
                  <a:lnTo>
                    <a:pt x="104765" y="947341"/>
                  </a:lnTo>
                  <a:lnTo>
                    <a:pt x="88501" y="990341"/>
                  </a:lnTo>
                  <a:lnTo>
                    <a:pt x="73529" y="1033959"/>
                  </a:lnTo>
                  <a:lnTo>
                    <a:pt x="59872" y="1078171"/>
                  </a:lnTo>
                  <a:lnTo>
                    <a:pt x="47555" y="1122954"/>
                  </a:lnTo>
                  <a:lnTo>
                    <a:pt x="36599" y="1168285"/>
                  </a:lnTo>
                  <a:lnTo>
                    <a:pt x="27028" y="1214140"/>
                  </a:lnTo>
                  <a:lnTo>
                    <a:pt x="18867" y="1260496"/>
                  </a:lnTo>
                  <a:lnTo>
                    <a:pt x="12136" y="1307330"/>
                  </a:lnTo>
                  <a:lnTo>
                    <a:pt x="6861" y="1354619"/>
                  </a:lnTo>
                  <a:lnTo>
                    <a:pt x="3065" y="1402339"/>
                  </a:lnTo>
                  <a:lnTo>
                    <a:pt x="770" y="1450467"/>
                  </a:lnTo>
                  <a:lnTo>
                    <a:pt x="0" y="1498981"/>
                  </a:lnTo>
                  <a:lnTo>
                    <a:pt x="770" y="1547494"/>
                  </a:lnTo>
                  <a:lnTo>
                    <a:pt x="3065" y="1595622"/>
                  </a:lnTo>
                  <a:lnTo>
                    <a:pt x="6861" y="1643342"/>
                  </a:lnTo>
                  <a:lnTo>
                    <a:pt x="12136" y="1690631"/>
                  </a:lnTo>
                  <a:lnTo>
                    <a:pt x="18867" y="1737465"/>
                  </a:lnTo>
                  <a:lnTo>
                    <a:pt x="27028" y="1783821"/>
                  </a:lnTo>
                  <a:lnTo>
                    <a:pt x="36599" y="1829676"/>
                  </a:lnTo>
                  <a:lnTo>
                    <a:pt x="47555" y="1875007"/>
                  </a:lnTo>
                  <a:lnTo>
                    <a:pt x="59872" y="1919790"/>
                  </a:lnTo>
                  <a:lnTo>
                    <a:pt x="73529" y="1964002"/>
                  </a:lnTo>
                  <a:lnTo>
                    <a:pt x="88501" y="2007620"/>
                  </a:lnTo>
                  <a:lnTo>
                    <a:pt x="104765" y="2050620"/>
                  </a:lnTo>
                  <a:lnTo>
                    <a:pt x="122298" y="2092979"/>
                  </a:lnTo>
                  <a:lnTo>
                    <a:pt x="141077" y="2134675"/>
                  </a:lnTo>
                  <a:lnTo>
                    <a:pt x="161078" y="2175683"/>
                  </a:lnTo>
                  <a:lnTo>
                    <a:pt x="182279" y="2215980"/>
                  </a:lnTo>
                  <a:lnTo>
                    <a:pt x="204655" y="2255544"/>
                  </a:lnTo>
                  <a:lnTo>
                    <a:pt x="228184" y="2294351"/>
                  </a:lnTo>
                  <a:lnTo>
                    <a:pt x="252842" y="2332377"/>
                  </a:lnTo>
                  <a:lnTo>
                    <a:pt x="278606" y="2369599"/>
                  </a:lnTo>
                  <a:lnTo>
                    <a:pt x="305453" y="2405995"/>
                  </a:lnTo>
                  <a:lnTo>
                    <a:pt x="333360" y="2441541"/>
                  </a:lnTo>
                  <a:lnTo>
                    <a:pt x="362303" y="2476213"/>
                  </a:lnTo>
                  <a:lnTo>
                    <a:pt x="392259" y="2509988"/>
                  </a:lnTo>
                  <a:lnTo>
                    <a:pt x="423205" y="2542844"/>
                  </a:lnTo>
                  <a:lnTo>
                    <a:pt x="455117" y="2574756"/>
                  </a:lnTo>
                  <a:lnTo>
                    <a:pt x="487973" y="2605702"/>
                  </a:lnTo>
                  <a:lnTo>
                    <a:pt x="521748" y="2635658"/>
                  </a:lnTo>
                  <a:lnTo>
                    <a:pt x="556420" y="2664601"/>
                  </a:lnTo>
                  <a:lnTo>
                    <a:pt x="591966" y="2692508"/>
                  </a:lnTo>
                  <a:lnTo>
                    <a:pt x="628362" y="2719355"/>
                  </a:lnTo>
                  <a:lnTo>
                    <a:pt x="665584" y="2745119"/>
                  </a:lnTo>
                  <a:lnTo>
                    <a:pt x="703610" y="2769777"/>
                  </a:lnTo>
                  <a:lnTo>
                    <a:pt x="742417" y="2793306"/>
                  </a:lnTo>
                  <a:lnTo>
                    <a:pt x="781981" y="2815682"/>
                  </a:lnTo>
                  <a:lnTo>
                    <a:pt x="822278" y="2836883"/>
                  </a:lnTo>
                  <a:lnTo>
                    <a:pt x="863286" y="2856884"/>
                  </a:lnTo>
                  <a:lnTo>
                    <a:pt x="904982" y="2875663"/>
                  </a:lnTo>
                  <a:lnTo>
                    <a:pt x="947341" y="2893196"/>
                  </a:lnTo>
                  <a:lnTo>
                    <a:pt x="990341" y="2909460"/>
                  </a:lnTo>
                  <a:lnTo>
                    <a:pt x="1033959" y="2924432"/>
                  </a:lnTo>
                  <a:lnTo>
                    <a:pt x="1078171" y="2938089"/>
                  </a:lnTo>
                  <a:lnTo>
                    <a:pt x="1122954" y="2950406"/>
                  </a:lnTo>
                  <a:lnTo>
                    <a:pt x="1168285" y="2961362"/>
                  </a:lnTo>
                  <a:lnTo>
                    <a:pt x="1214140" y="2970933"/>
                  </a:lnTo>
                  <a:lnTo>
                    <a:pt x="1260496" y="2979094"/>
                  </a:lnTo>
                  <a:lnTo>
                    <a:pt x="1307330" y="2985825"/>
                  </a:lnTo>
                  <a:lnTo>
                    <a:pt x="1354619" y="2991100"/>
                  </a:lnTo>
                  <a:lnTo>
                    <a:pt x="1402339" y="2994896"/>
                  </a:lnTo>
                  <a:lnTo>
                    <a:pt x="1450467" y="2997191"/>
                  </a:lnTo>
                  <a:lnTo>
                    <a:pt x="1498981" y="2997962"/>
                  </a:lnTo>
                  <a:lnTo>
                    <a:pt x="1547494" y="2997191"/>
                  </a:lnTo>
                  <a:lnTo>
                    <a:pt x="1595622" y="2994896"/>
                  </a:lnTo>
                  <a:lnTo>
                    <a:pt x="1643342" y="2991100"/>
                  </a:lnTo>
                  <a:lnTo>
                    <a:pt x="1690631" y="2985825"/>
                  </a:lnTo>
                  <a:lnTo>
                    <a:pt x="1737465" y="2979094"/>
                  </a:lnTo>
                  <a:lnTo>
                    <a:pt x="1783821" y="2970933"/>
                  </a:lnTo>
                  <a:lnTo>
                    <a:pt x="1829676" y="2961362"/>
                  </a:lnTo>
                  <a:lnTo>
                    <a:pt x="1875006" y="2950406"/>
                  </a:lnTo>
                  <a:lnTo>
                    <a:pt x="1919789" y="2938089"/>
                  </a:lnTo>
                  <a:lnTo>
                    <a:pt x="1964001" y="2924432"/>
                  </a:lnTo>
                  <a:lnTo>
                    <a:pt x="2007618" y="2909460"/>
                  </a:lnTo>
                  <a:lnTo>
                    <a:pt x="2050618" y="2893196"/>
                  </a:lnTo>
                  <a:lnTo>
                    <a:pt x="2092977" y="2875663"/>
                  </a:lnTo>
                  <a:lnTo>
                    <a:pt x="2134672" y="2856884"/>
                  </a:lnTo>
                  <a:lnTo>
                    <a:pt x="2175680" y="2836883"/>
                  </a:lnTo>
                  <a:lnTo>
                    <a:pt x="2215977" y="2815682"/>
                  </a:lnTo>
                  <a:lnTo>
                    <a:pt x="2255541" y="2793306"/>
                  </a:lnTo>
                  <a:lnTo>
                    <a:pt x="2294347" y="2769777"/>
                  </a:lnTo>
                  <a:lnTo>
                    <a:pt x="2332373" y="2745119"/>
                  </a:lnTo>
                  <a:lnTo>
                    <a:pt x="2369595" y="2719355"/>
                  </a:lnTo>
                  <a:lnTo>
                    <a:pt x="2405991" y="2692508"/>
                  </a:lnTo>
                  <a:lnTo>
                    <a:pt x="2441536" y="2664601"/>
                  </a:lnTo>
                  <a:lnTo>
                    <a:pt x="2476207" y="2635658"/>
                  </a:lnTo>
                  <a:lnTo>
                    <a:pt x="2509983" y="2605702"/>
                  </a:lnTo>
                  <a:lnTo>
                    <a:pt x="2542838" y="2574756"/>
                  </a:lnTo>
                  <a:lnTo>
                    <a:pt x="2574750" y="2542844"/>
                  </a:lnTo>
                  <a:lnTo>
                    <a:pt x="2605695" y="2509988"/>
                  </a:lnTo>
                  <a:lnTo>
                    <a:pt x="2635651" y="2476213"/>
                  </a:lnTo>
                  <a:lnTo>
                    <a:pt x="2664593" y="2441541"/>
                  </a:lnTo>
                  <a:lnTo>
                    <a:pt x="2692500" y="2405995"/>
                  </a:lnTo>
                  <a:lnTo>
                    <a:pt x="2719346" y="2369599"/>
                  </a:lnTo>
                  <a:lnTo>
                    <a:pt x="2745110" y="2332377"/>
                  </a:lnTo>
                  <a:lnTo>
                    <a:pt x="2769768" y="2294351"/>
                  </a:lnTo>
                  <a:lnTo>
                    <a:pt x="2793297" y="2255544"/>
                  </a:lnTo>
                  <a:lnTo>
                    <a:pt x="2815673" y="2215980"/>
                  </a:lnTo>
                  <a:lnTo>
                    <a:pt x="2836873" y="2175683"/>
                  </a:lnTo>
                  <a:lnTo>
                    <a:pt x="2856874" y="2134675"/>
                  </a:lnTo>
                  <a:lnTo>
                    <a:pt x="2875652" y="2092979"/>
                  </a:lnTo>
                  <a:lnTo>
                    <a:pt x="2893185" y="2050620"/>
                  </a:lnTo>
                  <a:lnTo>
                    <a:pt x="2909449" y="2007620"/>
                  </a:lnTo>
                  <a:lnTo>
                    <a:pt x="2924421" y="1964002"/>
                  </a:lnTo>
                  <a:lnTo>
                    <a:pt x="2938077" y="1919790"/>
                  </a:lnTo>
                  <a:lnTo>
                    <a:pt x="2950395" y="1875007"/>
                  </a:lnTo>
                  <a:lnTo>
                    <a:pt x="2961350" y="1829676"/>
                  </a:lnTo>
                  <a:lnTo>
                    <a:pt x="2970920" y="1783821"/>
                  </a:lnTo>
                  <a:lnTo>
                    <a:pt x="2979082" y="1737465"/>
                  </a:lnTo>
                  <a:lnTo>
                    <a:pt x="2985812" y="1690631"/>
                  </a:lnTo>
                  <a:lnTo>
                    <a:pt x="2991087" y="1643342"/>
                  </a:lnTo>
                  <a:lnTo>
                    <a:pt x="2994884" y="1595622"/>
                  </a:lnTo>
                  <a:lnTo>
                    <a:pt x="2997179" y="1547494"/>
                  </a:lnTo>
                  <a:lnTo>
                    <a:pt x="2997949" y="1498981"/>
                  </a:lnTo>
                  <a:lnTo>
                    <a:pt x="2997179" y="1450467"/>
                  </a:lnTo>
                  <a:lnTo>
                    <a:pt x="2994884" y="1402339"/>
                  </a:lnTo>
                  <a:lnTo>
                    <a:pt x="2991087" y="1354619"/>
                  </a:lnTo>
                  <a:lnTo>
                    <a:pt x="2985812" y="1307330"/>
                  </a:lnTo>
                  <a:lnTo>
                    <a:pt x="2979082" y="1260496"/>
                  </a:lnTo>
                  <a:lnTo>
                    <a:pt x="2970920" y="1214140"/>
                  </a:lnTo>
                  <a:lnTo>
                    <a:pt x="2961350" y="1168285"/>
                  </a:lnTo>
                  <a:lnTo>
                    <a:pt x="2950395" y="1122954"/>
                  </a:lnTo>
                  <a:lnTo>
                    <a:pt x="2938077" y="1078171"/>
                  </a:lnTo>
                  <a:lnTo>
                    <a:pt x="2924421" y="1033959"/>
                  </a:lnTo>
                  <a:lnTo>
                    <a:pt x="2909449" y="990341"/>
                  </a:lnTo>
                  <a:lnTo>
                    <a:pt x="2893185" y="947341"/>
                  </a:lnTo>
                  <a:lnTo>
                    <a:pt x="2875652" y="904982"/>
                  </a:lnTo>
                  <a:lnTo>
                    <a:pt x="2856874" y="863286"/>
                  </a:lnTo>
                  <a:lnTo>
                    <a:pt x="2836873" y="822278"/>
                  </a:lnTo>
                  <a:lnTo>
                    <a:pt x="2815673" y="781981"/>
                  </a:lnTo>
                  <a:lnTo>
                    <a:pt x="2793297" y="742417"/>
                  </a:lnTo>
                  <a:lnTo>
                    <a:pt x="2769768" y="703610"/>
                  </a:lnTo>
                  <a:lnTo>
                    <a:pt x="2745110" y="665584"/>
                  </a:lnTo>
                  <a:lnTo>
                    <a:pt x="2719346" y="628362"/>
                  </a:lnTo>
                  <a:lnTo>
                    <a:pt x="2692500" y="591966"/>
                  </a:lnTo>
                  <a:lnTo>
                    <a:pt x="2664593" y="556420"/>
                  </a:lnTo>
                  <a:lnTo>
                    <a:pt x="2635651" y="521748"/>
                  </a:lnTo>
                  <a:lnTo>
                    <a:pt x="2605695" y="487973"/>
                  </a:lnTo>
                  <a:lnTo>
                    <a:pt x="2574750" y="455117"/>
                  </a:lnTo>
                  <a:lnTo>
                    <a:pt x="2542838" y="423205"/>
                  </a:lnTo>
                  <a:lnTo>
                    <a:pt x="2509983" y="392259"/>
                  </a:lnTo>
                  <a:lnTo>
                    <a:pt x="2476207" y="362303"/>
                  </a:lnTo>
                  <a:lnTo>
                    <a:pt x="2441536" y="333360"/>
                  </a:lnTo>
                  <a:lnTo>
                    <a:pt x="2405991" y="305453"/>
                  </a:lnTo>
                  <a:lnTo>
                    <a:pt x="2369595" y="278606"/>
                  </a:lnTo>
                  <a:lnTo>
                    <a:pt x="2332373" y="252842"/>
                  </a:lnTo>
                  <a:lnTo>
                    <a:pt x="2294347" y="228184"/>
                  </a:lnTo>
                  <a:lnTo>
                    <a:pt x="2255541" y="204655"/>
                  </a:lnTo>
                  <a:lnTo>
                    <a:pt x="2215977" y="182279"/>
                  </a:lnTo>
                  <a:lnTo>
                    <a:pt x="2175680" y="161078"/>
                  </a:lnTo>
                  <a:lnTo>
                    <a:pt x="2134672" y="141077"/>
                  </a:lnTo>
                  <a:lnTo>
                    <a:pt x="2092977" y="122298"/>
                  </a:lnTo>
                  <a:lnTo>
                    <a:pt x="2050618" y="104765"/>
                  </a:lnTo>
                  <a:lnTo>
                    <a:pt x="2007618" y="88501"/>
                  </a:lnTo>
                  <a:lnTo>
                    <a:pt x="1964001" y="73529"/>
                  </a:lnTo>
                  <a:lnTo>
                    <a:pt x="1919789" y="59872"/>
                  </a:lnTo>
                  <a:lnTo>
                    <a:pt x="1875006" y="47555"/>
                  </a:lnTo>
                  <a:lnTo>
                    <a:pt x="1829676" y="36599"/>
                  </a:lnTo>
                  <a:lnTo>
                    <a:pt x="1783821" y="27028"/>
                  </a:lnTo>
                  <a:lnTo>
                    <a:pt x="1737465" y="18867"/>
                  </a:lnTo>
                  <a:lnTo>
                    <a:pt x="1690631" y="12136"/>
                  </a:lnTo>
                  <a:lnTo>
                    <a:pt x="1643342" y="6861"/>
                  </a:lnTo>
                  <a:lnTo>
                    <a:pt x="1595622" y="3065"/>
                  </a:lnTo>
                  <a:lnTo>
                    <a:pt x="1547494" y="770"/>
                  </a:lnTo>
                  <a:lnTo>
                    <a:pt x="1498981" y="0"/>
                  </a:lnTo>
                  <a:close/>
                </a:path>
              </a:pathLst>
            </a:custGeom>
            <a:solidFill>
              <a:srgbClr val="B8CA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8803" y="2079231"/>
              <a:ext cx="1840090" cy="184009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789854" y="1500644"/>
              <a:ext cx="605790" cy="2876550"/>
            </a:xfrm>
            <a:custGeom>
              <a:avLst/>
              <a:gdLst/>
              <a:ahLst/>
              <a:cxnLst/>
              <a:rect l="l" t="t" r="r" b="b"/>
              <a:pathLst>
                <a:path w="605789" h="2876550">
                  <a:moveTo>
                    <a:pt x="605282" y="2573578"/>
                  </a:moveTo>
                  <a:lnTo>
                    <a:pt x="601319" y="2524480"/>
                  </a:lnTo>
                  <a:lnTo>
                    <a:pt x="589851" y="2477922"/>
                  </a:lnTo>
                  <a:lnTo>
                    <a:pt x="571500" y="2434488"/>
                  </a:lnTo>
                  <a:lnTo>
                    <a:pt x="546887" y="2394839"/>
                  </a:lnTo>
                  <a:lnTo>
                    <a:pt x="516648" y="2359571"/>
                  </a:lnTo>
                  <a:lnTo>
                    <a:pt x="481380" y="2329319"/>
                  </a:lnTo>
                  <a:lnTo>
                    <a:pt x="441731" y="2304719"/>
                  </a:lnTo>
                  <a:lnTo>
                    <a:pt x="398297" y="2286368"/>
                  </a:lnTo>
                  <a:lnTo>
                    <a:pt x="351726" y="2274900"/>
                  </a:lnTo>
                  <a:lnTo>
                    <a:pt x="302641" y="2270937"/>
                  </a:lnTo>
                  <a:lnTo>
                    <a:pt x="0" y="2270937"/>
                  </a:lnTo>
                  <a:lnTo>
                    <a:pt x="0" y="2573578"/>
                  </a:lnTo>
                  <a:lnTo>
                    <a:pt x="3962" y="2622664"/>
                  </a:lnTo>
                  <a:lnTo>
                    <a:pt x="15430" y="2669235"/>
                  </a:lnTo>
                  <a:lnTo>
                    <a:pt x="33782" y="2712669"/>
                  </a:lnTo>
                  <a:lnTo>
                    <a:pt x="58394" y="2752318"/>
                  </a:lnTo>
                  <a:lnTo>
                    <a:pt x="88646" y="2787586"/>
                  </a:lnTo>
                  <a:lnTo>
                    <a:pt x="123913" y="2817838"/>
                  </a:lnTo>
                  <a:lnTo>
                    <a:pt x="163563" y="2842450"/>
                  </a:lnTo>
                  <a:lnTo>
                    <a:pt x="206984" y="2860802"/>
                  </a:lnTo>
                  <a:lnTo>
                    <a:pt x="253555" y="2872270"/>
                  </a:lnTo>
                  <a:lnTo>
                    <a:pt x="302641" y="2876232"/>
                  </a:lnTo>
                  <a:lnTo>
                    <a:pt x="351726" y="2872270"/>
                  </a:lnTo>
                  <a:lnTo>
                    <a:pt x="398297" y="2860802"/>
                  </a:lnTo>
                  <a:lnTo>
                    <a:pt x="441731" y="2842450"/>
                  </a:lnTo>
                  <a:lnTo>
                    <a:pt x="481380" y="2817838"/>
                  </a:lnTo>
                  <a:lnTo>
                    <a:pt x="516648" y="2787586"/>
                  </a:lnTo>
                  <a:lnTo>
                    <a:pt x="546887" y="2752318"/>
                  </a:lnTo>
                  <a:lnTo>
                    <a:pt x="571500" y="2712669"/>
                  </a:lnTo>
                  <a:lnTo>
                    <a:pt x="589851" y="2669235"/>
                  </a:lnTo>
                  <a:lnTo>
                    <a:pt x="601319" y="2622664"/>
                  </a:lnTo>
                  <a:lnTo>
                    <a:pt x="605282" y="2573578"/>
                  </a:lnTo>
                  <a:close/>
                </a:path>
                <a:path w="605789" h="2876550">
                  <a:moveTo>
                    <a:pt x="605282" y="302653"/>
                  </a:moveTo>
                  <a:lnTo>
                    <a:pt x="601319" y="253555"/>
                  </a:lnTo>
                  <a:lnTo>
                    <a:pt x="589851" y="206997"/>
                  </a:lnTo>
                  <a:lnTo>
                    <a:pt x="571500" y="163563"/>
                  </a:lnTo>
                  <a:lnTo>
                    <a:pt x="546887" y="123913"/>
                  </a:lnTo>
                  <a:lnTo>
                    <a:pt x="516648" y="88646"/>
                  </a:lnTo>
                  <a:lnTo>
                    <a:pt x="481380" y="58394"/>
                  </a:lnTo>
                  <a:lnTo>
                    <a:pt x="441731" y="33782"/>
                  </a:lnTo>
                  <a:lnTo>
                    <a:pt x="398297" y="15430"/>
                  </a:lnTo>
                  <a:lnTo>
                    <a:pt x="351726" y="3962"/>
                  </a:lnTo>
                  <a:lnTo>
                    <a:pt x="302641" y="0"/>
                  </a:lnTo>
                  <a:lnTo>
                    <a:pt x="253555" y="3962"/>
                  </a:lnTo>
                  <a:lnTo>
                    <a:pt x="206984" y="15430"/>
                  </a:lnTo>
                  <a:lnTo>
                    <a:pt x="163563" y="33782"/>
                  </a:lnTo>
                  <a:lnTo>
                    <a:pt x="123913" y="58394"/>
                  </a:lnTo>
                  <a:lnTo>
                    <a:pt x="88646" y="88646"/>
                  </a:lnTo>
                  <a:lnTo>
                    <a:pt x="58394" y="123913"/>
                  </a:lnTo>
                  <a:lnTo>
                    <a:pt x="33782" y="163563"/>
                  </a:lnTo>
                  <a:lnTo>
                    <a:pt x="15430" y="206997"/>
                  </a:lnTo>
                  <a:lnTo>
                    <a:pt x="3962" y="253555"/>
                  </a:lnTo>
                  <a:lnTo>
                    <a:pt x="0" y="302653"/>
                  </a:lnTo>
                  <a:lnTo>
                    <a:pt x="0" y="605307"/>
                  </a:lnTo>
                  <a:lnTo>
                    <a:pt x="302641" y="605307"/>
                  </a:lnTo>
                  <a:lnTo>
                    <a:pt x="351726" y="601345"/>
                  </a:lnTo>
                  <a:lnTo>
                    <a:pt x="398297" y="589876"/>
                  </a:lnTo>
                  <a:lnTo>
                    <a:pt x="441731" y="571525"/>
                  </a:lnTo>
                  <a:lnTo>
                    <a:pt x="481380" y="546912"/>
                  </a:lnTo>
                  <a:lnTo>
                    <a:pt x="516648" y="516661"/>
                  </a:lnTo>
                  <a:lnTo>
                    <a:pt x="546887" y="481393"/>
                  </a:lnTo>
                  <a:lnTo>
                    <a:pt x="571500" y="441731"/>
                  </a:lnTo>
                  <a:lnTo>
                    <a:pt x="589851" y="398310"/>
                  </a:lnTo>
                  <a:lnTo>
                    <a:pt x="601319" y="351739"/>
                  </a:lnTo>
                  <a:lnTo>
                    <a:pt x="605282" y="302653"/>
                  </a:lnTo>
                  <a:close/>
                </a:path>
              </a:pathLst>
            </a:custGeom>
            <a:solidFill>
              <a:srgbClr val="3C80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09175" y="1500644"/>
              <a:ext cx="3314065" cy="2876550"/>
            </a:xfrm>
            <a:custGeom>
              <a:avLst/>
              <a:gdLst/>
              <a:ahLst/>
              <a:cxnLst/>
              <a:rect l="l" t="t" r="r" b="b"/>
              <a:pathLst>
                <a:path w="3314065" h="2876550">
                  <a:moveTo>
                    <a:pt x="605282" y="2270937"/>
                  </a:moveTo>
                  <a:lnTo>
                    <a:pt x="302641" y="2270937"/>
                  </a:lnTo>
                  <a:lnTo>
                    <a:pt x="253542" y="2274900"/>
                  </a:lnTo>
                  <a:lnTo>
                    <a:pt x="206971" y="2286368"/>
                  </a:lnTo>
                  <a:lnTo>
                    <a:pt x="163550" y="2304719"/>
                  </a:lnTo>
                  <a:lnTo>
                    <a:pt x="123901" y="2329319"/>
                  </a:lnTo>
                  <a:lnTo>
                    <a:pt x="88633" y="2359571"/>
                  </a:lnTo>
                  <a:lnTo>
                    <a:pt x="58394" y="2394839"/>
                  </a:lnTo>
                  <a:lnTo>
                    <a:pt x="33782" y="2434488"/>
                  </a:lnTo>
                  <a:lnTo>
                    <a:pt x="15430" y="2477922"/>
                  </a:lnTo>
                  <a:lnTo>
                    <a:pt x="3962" y="2524480"/>
                  </a:lnTo>
                  <a:lnTo>
                    <a:pt x="0" y="2573578"/>
                  </a:lnTo>
                  <a:lnTo>
                    <a:pt x="3962" y="2622664"/>
                  </a:lnTo>
                  <a:lnTo>
                    <a:pt x="15430" y="2669235"/>
                  </a:lnTo>
                  <a:lnTo>
                    <a:pt x="33782" y="2712669"/>
                  </a:lnTo>
                  <a:lnTo>
                    <a:pt x="58394" y="2752318"/>
                  </a:lnTo>
                  <a:lnTo>
                    <a:pt x="88633" y="2787586"/>
                  </a:lnTo>
                  <a:lnTo>
                    <a:pt x="123901" y="2817838"/>
                  </a:lnTo>
                  <a:lnTo>
                    <a:pt x="163550" y="2842450"/>
                  </a:lnTo>
                  <a:lnTo>
                    <a:pt x="206971" y="2860802"/>
                  </a:lnTo>
                  <a:lnTo>
                    <a:pt x="253542" y="2872270"/>
                  </a:lnTo>
                  <a:lnTo>
                    <a:pt x="302641" y="2876232"/>
                  </a:lnTo>
                  <a:lnTo>
                    <a:pt x="351726" y="2872270"/>
                  </a:lnTo>
                  <a:lnTo>
                    <a:pt x="398297" y="2860802"/>
                  </a:lnTo>
                  <a:lnTo>
                    <a:pt x="441718" y="2842450"/>
                  </a:lnTo>
                  <a:lnTo>
                    <a:pt x="481368" y="2817838"/>
                  </a:lnTo>
                  <a:lnTo>
                    <a:pt x="516636" y="2787586"/>
                  </a:lnTo>
                  <a:lnTo>
                    <a:pt x="546887" y="2752318"/>
                  </a:lnTo>
                  <a:lnTo>
                    <a:pt x="571500" y="2712669"/>
                  </a:lnTo>
                  <a:lnTo>
                    <a:pt x="589851" y="2669235"/>
                  </a:lnTo>
                  <a:lnTo>
                    <a:pt x="601319" y="2622664"/>
                  </a:lnTo>
                  <a:lnTo>
                    <a:pt x="605282" y="2573578"/>
                  </a:lnTo>
                  <a:lnTo>
                    <a:pt x="605282" y="2270937"/>
                  </a:lnTo>
                  <a:close/>
                </a:path>
                <a:path w="3314065" h="2876550">
                  <a:moveTo>
                    <a:pt x="667969" y="302653"/>
                  </a:moveTo>
                  <a:lnTo>
                    <a:pt x="664006" y="253555"/>
                  </a:lnTo>
                  <a:lnTo>
                    <a:pt x="652538" y="206997"/>
                  </a:lnTo>
                  <a:lnTo>
                    <a:pt x="634174" y="163563"/>
                  </a:lnTo>
                  <a:lnTo>
                    <a:pt x="609561" y="123913"/>
                  </a:lnTo>
                  <a:lnTo>
                    <a:pt x="579323" y="88646"/>
                  </a:lnTo>
                  <a:lnTo>
                    <a:pt x="544055" y="58394"/>
                  </a:lnTo>
                  <a:lnTo>
                    <a:pt x="504393" y="33782"/>
                  </a:lnTo>
                  <a:lnTo>
                    <a:pt x="460971" y="15430"/>
                  </a:lnTo>
                  <a:lnTo>
                    <a:pt x="414413" y="3962"/>
                  </a:lnTo>
                  <a:lnTo>
                    <a:pt x="365328" y="0"/>
                  </a:lnTo>
                  <a:lnTo>
                    <a:pt x="316230" y="3962"/>
                  </a:lnTo>
                  <a:lnTo>
                    <a:pt x="269659" y="15430"/>
                  </a:lnTo>
                  <a:lnTo>
                    <a:pt x="226237" y="33782"/>
                  </a:lnTo>
                  <a:lnTo>
                    <a:pt x="186575" y="58394"/>
                  </a:lnTo>
                  <a:lnTo>
                    <a:pt x="151320" y="88646"/>
                  </a:lnTo>
                  <a:lnTo>
                    <a:pt x="121069" y="123913"/>
                  </a:lnTo>
                  <a:lnTo>
                    <a:pt x="96456" y="163563"/>
                  </a:lnTo>
                  <a:lnTo>
                    <a:pt x="78105" y="206997"/>
                  </a:lnTo>
                  <a:lnTo>
                    <a:pt x="66636" y="253555"/>
                  </a:lnTo>
                  <a:lnTo>
                    <a:pt x="62687" y="302653"/>
                  </a:lnTo>
                  <a:lnTo>
                    <a:pt x="66636" y="351739"/>
                  </a:lnTo>
                  <a:lnTo>
                    <a:pt x="78105" y="398310"/>
                  </a:lnTo>
                  <a:lnTo>
                    <a:pt x="96456" y="441731"/>
                  </a:lnTo>
                  <a:lnTo>
                    <a:pt x="121069" y="481393"/>
                  </a:lnTo>
                  <a:lnTo>
                    <a:pt x="151320" y="516661"/>
                  </a:lnTo>
                  <a:lnTo>
                    <a:pt x="186575" y="546912"/>
                  </a:lnTo>
                  <a:lnTo>
                    <a:pt x="226237" y="571525"/>
                  </a:lnTo>
                  <a:lnTo>
                    <a:pt x="269659" y="589876"/>
                  </a:lnTo>
                  <a:lnTo>
                    <a:pt x="316230" y="601345"/>
                  </a:lnTo>
                  <a:lnTo>
                    <a:pt x="365328" y="605307"/>
                  </a:lnTo>
                  <a:lnTo>
                    <a:pt x="667969" y="605307"/>
                  </a:lnTo>
                  <a:lnTo>
                    <a:pt x="667969" y="302653"/>
                  </a:lnTo>
                  <a:close/>
                </a:path>
                <a:path w="3314065" h="2876550">
                  <a:moveTo>
                    <a:pt x="3313976" y="1438109"/>
                  </a:moveTo>
                  <a:lnTo>
                    <a:pt x="3310432" y="1391793"/>
                  </a:lnTo>
                  <a:lnTo>
                    <a:pt x="3299790" y="1346339"/>
                  </a:lnTo>
                  <a:lnTo>
                    <a:pt x="3282061" y="1302664"/>
                  </a:lnTo>
                  <a:lnTo>
                    <a:pt x="3257245" y="1261618"/>
                  </a:lnTo>
                  <a:lnTo>
                    <a:pt x="3225330" y="1224114"/>
                  </a:lnTo>
                  <a:lnTo>
                    <a:pt x="3187814" y="1192199"/>
                  </a:lnTo>
                  <a:lnTo>
                    <a:pt x="3146768" y="1167371"/>
                  </a:lnTo>
                  <a:lnTo>
                    <a:pt x="3103092" y="1149642"/>
                  </a:lnTo>
                  <a:lnTo>
                    <a:pt x="3057652" y="1139012"/>
                  </a:lnTo>
                  <a:lnTo>
                    <a:pt x="3011322" y="1135456"/>
                  </a:lnTo>
                  <a:lnTo>
                    <a:pt x="2964992" y="1139012"/>
                  </a:lnTo>
                  <a:lnTo>
                    <a:pt x="2919552" y="1149642"/>
                  </a:lnTo>
                  <a:lnTo>
                    <a:pt x="2875877" y="1167371"/>
                  </a:lnTo>
                  <a:lnTo>
                    <a:pt x="2834843" y="1192199"/>
                  </a:lnTo>
                  <a:lnTo>
                    <a:pt x="2797327" y="1224114"/>
                  </a:lnTo>
                  <a:lnTo>
                    <a:pt x="2583319" y="1438122"/>
                  </a:lnTo>
                  <a:lnTo>
                    <a:pt x="2797327" y="1652130"/>
                  </a:lnTo>
                  <a:lnTo>
                    <a:pt x="2834843" y="1684032"/>
                  </a:lnTo>
                  <a:lnTo>
                    <a:pt x="2875877" y="1708861"/>
                  </a:lnTo>
                  <a:lnTo>
                    <a:pt x="2919552" y="1726577"/>
                  </a:lnTo>
                  <a:lnTo>
                    <a:pt x="2964992" y="1737220"/>
                  </a:lnTo>
                  <a:lnTo>
                    <a:pt x="3011322" y="1740763"/>
                  </a:lnTo>
                  <a:lnTo>
                    <a:pt x="3057652" y="1737220"/>
                  </a:lnTo>
                  <a:lnTo>
                    <a:pt x="3103092" y="1726577"/>
                  </a:lnTo>
                  <a:lnTo>
                    <a:pt x="3146768" y="1708861"/>
                  </a:lnTo>
                  <a:lnTo>
                    <a:pt x="3187814" y="1684032"/>
                  </a:lnTo>
                  <a:lnTo>
                    <a:pt x="3225330" y="1652130"/>
                  </a:lnTo>
                  <a:lnTo>
                    <a:pt x="3257245" y="1614614"/>
                  </a:lnTo>
                  <a:lnTo>
                    <a:pt x="3282061" y="1573568"/>
                  </a:lnTo>
                  <a:lnTo>
                    <a:pt x="3299790" y="1529892"/>
                  </a:lnTo>
                  <a:lnTo>
                    <a:pt x="3310432" y="1484439"/>
                  </a:lnTo>
                  <a:lnTo>
                    <a:pt x="3313976" y="1438109"/>
                  </a:lnTo>
                  <a:close/>
                </a:path>
              </a:pathLst>
            </a:custGeom>
            <a:solidFill>
              <a:srgbClr val="B866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43848" y="2636100"/>
              <a:ext cx="730885" cy="605790"/>
            </a:xfrm>
            <a:custGeom>
              <a:avLst/>
              <a:gdLst/>
              <a:ahLst/>
              <a:cxnLst/>
              <a:rect l="l" t="t" r="r" b="b"/>
              <a:pathLst>
                <a:path w="730885" h="605789">
                  <a:moveTo>
                    <a:pt x="302645" y="0"/>
                  </a:moveTo>
                  <a:lnTo>
                    <a:pt x="256320" y="3545"/>
                  </a:lnTo>
                  <a:lnTo>
                    <a:pt x="210876" y="14183"/>
                  </a:lnTo>
                  <a:lnTo>
                    <a:pt x="167194" y="31913"/>
                  </a:lnTo>
                  <a:lnTo>
                    <a:pt x="126155" y="56735"/>
                  </a:lnTo>
                  <a:lnTo>
                    <a:pt x="88639" y="88649"/>
                  </a:lnTo>
                  <a:lnTo>
                    <a:pt x="56729" y="126161"/>
                  </a:lnTo>
                  <a:lnTo>
                    <a:pt x="31910" y="167199"/>
                  </a:lnTo>
                  <a:lnTo>
                    <a:pt x="14182" y="210881"/>
                  </a:lnTo>
                  <a:lnTo>
                    <a:pt x="3545" y="256325"/>
                  </a:lnTo>
                  <a:lnTo>
                    <a:pt x="0" y="302652"/>
                  </a:lnTo>
                  <a:lnTo>
                    <a:pt x="3545" y="348978"/>
                  </a:lnTo>
                  <a:lnTo>
                    <a:pt x="14182" y="394424"/>
                  </a:lnTo>
                  <a:lnTo>
                    <a:pt x="31910" y="438108"/>
                  </a:lnTo>
                  <a:lnTo>
                    <a:pt x="56729" y="479148"/>
                  </a:lnTo>
                  <a:lnTo>
                    <a:pt x="88639" y="516664"/>
                  </a:lnTo>
                  <a:lnTo>
                    <a:pt x="126155" y="548574"/>
                  </a:lnTo>
                  <a:lnTo>
                    <a:pt x="167194" y="573393"/>
                  </a:lnTo>
                  <a:lnTo>
                    <a:pt x="210876" y="591121"/>
                  </a:lnTo>
                  <a:lnTo>
                    <a:pt x="256320" y="601758"/>
                  </a:lnTo>
                  <a:lnTo>
                    <a:pt x="302645" y="605304"/>
                  </a:lnTo>
                  <a:lnTo>
                    <a:pt x="348970" y="601758"/>
                  </a:lnTo>
                  <a:lnTo>
                    <a:pt x="394413" y="591121"/>
                  </a:lnTo>
                  <a:lnTo>
                    <a:pt x="438093" y="573393"/>
                  </a:lnTo>
                  <a:lnTo>
                    <a:pt x="479130" y="548574"/>
                  </a:lnTo>
                  <a:lnTo>
                    <a:pt x="516642" y="516664"/>
                  </a:lnTo>
                  <a:lnTo>
                    <a:pt x="730650" y="302656"/>
                  </a:lnTo>
                  <a:lnTo>
                    <a:pt x="516642" y="88649"/>
                  </a:lnTo>
                  <a:lnTo>
                    <a:pt x="479130" y="56735"/>
                  </a:lnTo>
                  <a:lnTo>
                    <a:pt x="438093" y="31913"/>
                  </a:lnTo>
                  <a:lnTo>
                    <a:pt x="394413" y="14183"/>
                  </a:lnTo>
                  <a:lnTo>
                    <a:pt x="348970" y="3545"/>
                  </a:lnTo>
                  <a:lnTo>
                    <a:pt x="302645" y="0"/>
                  </a:lnTo>
                  <a:close/>
                </a:path>
              </a:pathLst>
            </a:custGeom>
            <a:solidFill>
              <a:srgbClr val="3C80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597279" y="3615571"/>
            <a:ext cx="507365" cy="1014094"/>
          </a:xfrm>
          <a:custGeom>
            <a:avLst/>
            <a:gdLst/>
            <a:ahLst/>
            <a:cxnLst/>
            <a:rect l="l" t="t" r="r" b="b"/>
            <a:pathLst>
              <a:path w="507365" h="1014095">
                <a:moveTo>
                  <a:pt x="506983" y="1013968"/>
                </a:moveTo>
                <a:lnTo>
                  <a:pt x="458158" y="1011647"/>
                </a:lnTo>
                <a:lnTo>
                  <a:pt x="410645" y="1004826"/>
                </a:lnTo>
                <a:lnTo>
                  <a:pt x="364658" y="993717"/>
                </a:lnTo>
                <a:lnTo>
                  <a:pt x="320409" y="978534"/>
                </a:lnTo>
                <a:lnTo>
                  <a:pt x="278111" y="959487"/>
                </a:lnTo>
                <a:lnTo>
                  <a:pt x="237975" y="936791"/>
                </a:lnTo>
                <a:lnTo>
                  <a:pt x="200215" y="910657"/>
                </a:lnTo>
                <a:lnTo>
                  <a:pt x="165042" y="881297"/>
                </a:lnTo>
                <a:lnTo>
                  <a:pt x="132670" y="848925"/>
                </a:lnTo>
                <a:lnTo>
                  <a:pt x="103310" y="813752"/>
                </a:lnTo>
                <a:lnTo>
                  <a:pt x="77176" y="775992"/>
                </a:lnTo>
                <a:lnTo>
                  <a:pt x="54480" y="735856"/>
                </a:lnTo>
                <a:lnTo>
                  <a:pt x="35433" y="693558"/>
                </a:lnTo>
                <a:lnTo>
                  <a:pt x="20250" y="649309"/>
                </a:lnTo>
                <a:lnTo>
                  <a:pt x="9141" y="603322"/>
                </a:lnTo>
                <a:lnTo>
                  <a:pt x="2320" y="555809"/>
                </a:lnTo>
                <a:lnTo>
                  <a:pt x="0" y="506984"/>
                </a:lnTo>
                <a:lnTo>
                  <a:pt x="2320" y="458158"/>
                </a:lnTo>
                <a:lnTo>
                  <a:pt x="9141" y="410645"/>
                </a:lnTo>
                <a:lnTo>
                  <a:pt x="20250" y="364658"/>
                </a:lnTo>
                <a:lnTo>
                  <a:pt x="35433" y="320409"/>
                </a:lnTo>
                <a:lnTo>
                  <a:pt x="54480" y="278111"/>
                </a:lnTo>
                <a:lnTo>
                  <a:pt x="77176" y="237975"/>
                </a:lnTo>
                <a:lnTo>
                  <a:pt x="103310" y="200215"/>
                </a:lnTo>
                <a:lnTo>
                  <a:pt x="132670" y="165042"/>
                </a:lnTo>
                <a:lnTo>
                  <a:pt x="165042" y="132670"/>
                </a:lnTo>
                <a:lnTo>
                  <a:pt x="200215" y="103310"/>
                </a:lnTo>
                <a:lnTo>
                  <a:pt x="237975" y="77176"/>
                </a:lnTo>
                <a:lnTo>
                  <a:pt x="278111" y="54480"/>
                </a:lnTo>
                <a:lnTo>
                  <a:pt x="320409" y="35433"/>
                </a:lnTo>
                <a:lnTo>
                  <a:pt x="364658" y="20250"/>
                </a:lnTo>
                <a:lnTo>
                  <a:pt x="410645" y="9141"/>
                </a:lnTo>
                <a:lnTo>
                  <a:pt x="458158" y="2320"/>
                </a:lnTo>
                <a:lnTo>
                  <a:pt x="506983" y="0"/>
                </a:lnTo>
              </a:path>
            </a:pathLst>
          </a:custGeom>
          <a:ln w="203199">
            <a:solidFill>
              <a:srgbClr val="4B70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42878" y="255278"/>
            <a:ext cx="560070" cy="58419"/>
          </a:xfrm>
          <a:custGeom>
            <a:avLst/>
            <a:gdLst/>
            <a:ahLst/>
            <a:cxnLst/>
            <a:rect l="l" t="t" r="r" b="b"/>
            <a:pathLst>
              <a:path w="560070" h="58420">
                <a:moveTo>
                  <a:pt x="530631" y="0"/>
                </a:moveTo>
                <a:lnTo>
                  <a:pt x="29133" y="0"/>
                </a:lnTo>
                <a:lnTo>
                  <a:pt x="17798" y="2289"/>
                </a:lnTo>
                <a:lnTo>
                  <a:pt x="8537" y="8532"/>
                </a:lnTo>
                <a:lnTo>
                  <a:pt x="2291" y="17793"/>
                </a:lnTo>
                <a:lnTo>
                  <a:pt x="0" y="29133"/>
                </a:lnTo>
                <a:lnTo>
                  <a:pt x="2291" y="40474"/>
                </a:lnTo>
                <a:lnTo>
                  <a:pt x="8537" y="49734"/>
                </a:lnTo>
                <a:lnTo>
                  <a:pt x="17798" y="55978"/>
                </a:lnTo>
                <a:lnTo>
                  <a:pt x="29133" y="58267"/>
                </a:lnTo>
                <a:lnTo>
                  <a:pt x="530631" y="58267"/>
                </a:lnTo>
                <a:lnTo>
                  <a:pt x="541971" y="55978"/>
                </a:lnTo>
                <a:lnTo>
                  <a:pt x="551232" y="49734"/>
                </a:lnTo>
                <a:lnTo>
                  <a:pt x="557475" y="40474"/>
                </a:lnTo>
                <a:lnTo>
                  <a:pt x="559765" y="29133"/>
                </a:lnTo>
                <a:lnTo>
                  <a:pt x="557475" y="17793"/>
                </a:lnTo>
                <a:lnTo>
                  <a:pt x="551232" y="8532"/>
                </a:lnTo>
                <a:lnTo>
                  <a:pt x="541971" y="2289"/>
                </a:lnTo>
                <a:lnTo>
                  <a:pt x="530631" y="0"/>
                </a:lnTo>
                <a:close/>
              </a:path>
            </a:pathLst>
          </a:custGeom>
          <a:solidFill>
            <a:srgbClr val="4B707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230819" y="2271204"/>
            <a:ext cx="1456690" cy="1456055"/>
            <a:chOff x="4230819" y="2271204"/>
            <a:chExt cx="1456690" cy="1456055"/>
          </a:xfrm>
        </p:grpSpPr>
        <p:sp>
          <p:nvSpPr>
            <p:cNvPr id="11" name="object 11"/>
            <p:cNvSpPr/>
            <p:nvPr/>
          </p:nvSpPr>
          <p:spPr>
            <a:xfrm>
              <a:off x="4959191" y="2271204"/>
              <a:ext cx="728345" cy="728345"/>
            </a:xfrm>
            <a:custGeom>
              <a:avLst/>
              <a:gdLst/>
              <a:ahLst/>
              <a:cxnLst/>
              <a:rect l="l" t="t" r="r" b="b"/>
              <a:pathLst>
                <a:path w="728345" h="728344">
                  <a:moveTo>
                    <a:pt x="0" y="0"/>
                  </a:moveTo>
                  <a:lnTo>
                    <a:pt x="0" y="336334"/>
                  </a:lnTo>
                  <a:lnTo>
                    <a:pt x="49155" y="339464"/>
                  </a:lnTo>
                  <a:lnTo>
                    <a:pt x="96468" y="348436"/>
                  </a:lnTo>
                  <a:lnTo>
                    <a:pt x="141575" y="362884"/>
                  </a:lnTo>
                  <a:lnTo>
                    <a:pt x="184112" y="382441"/>
                  </a:lnTo>
                  <a:lnTo>
                    <a:pt x="223716" y="406742"/>
                  </a:lnTo>
                  <a:lnTo>
                    <a:pt x="260023" y="435421"/>
                  </a:lnTo>
                  <a:lnTo>
                    <a:pt x="292669" y="468112"/>
                  </a:lnTo>
                  <a:lnTo>
                    <a:pt x="321290" y="504448"/>
                  </a:lnTo>
                  <a:lnTo>
                    <a:pt x="345524" y="544065"/>
                  </a:lnTo>
                  <a:lnTo>
                    <a:pt x="365005" y="586596"/>
                  </a:lnTo>
                  <a:lnTo>
                    <a:pt x="379370" y="631675"/>
                  </a:lnTo>
                  <a:lnTo>
                    <a:pt x="388256" y="678936"/>
                  </a:lnTo>
                  <a:lnTo>
                    <a:pt x="391299" y="728014"/>
                  </a:lnTo>
                  <a:lnTo>
                    <a:pt x="728027" y="728014"/>
                  </a:lnTo>
                  <a:lnTo>
                    <a:pt x="726480" y="680158"/>
                  </a:lnTo>
                  <a:lnTo>
                    <a:pt x="721902" y="633129"/>
                  </a:lnTo>
                  <a:lnTo>
                    <a:pt x="714389" y="587025"/>
                  </a:lnTo>
                  <a:lnTo>
                    <a:pt x="704036" y="541941"/>
                  </a:lnTo>
                  <a:lnTo>
                    <a:pt x="690940" y="497972"/>
                  </a:lnTo>
                  <a:lnTo>
                    <a:pt x="675195" y="455214"/>
                  </a:lnTo>
                  <a:lnTo>
                    <a:pt x="656898" y="413762"/>
                  </a:lnTo>
                  <a:lnTo>
                    <a:pt x="636143" y="373713"/>
                  </a:lnTo>
                  <a:lnTo>
                    <a:pt x="613027" y="335161"/>
                  </a:lnTo>
                  <a:lnTo>
                    <a:pt x="587645" y="298202"/>
                  </a:lnTo>
                  <a:lnTo>
                    <a:pt x="560093" y="262932"/>
                  </a:lnTo>
                  <a:lnTo>
                    <a:pt x="530465" y="229446"/>
                  </a:lnTo>
                  <a:lnTo>
                    <a:pt x="498859" y="197840"/>
                  </a:lnTo>
                  <a:lnTo>
                    <a:pt x="465369" y="168210"/>
                  </a:lnTo>
                  <a:lnTo>
                    <a:pt x="430091" y="140651"/>
                  </a:lnTo>
                  <a:lnTo>
                    <a:pt x="393120" y="115259"/>
                  </a:lnTo>
                  <a:lnTo>
                    <a:pt x="354553" y="92129"/>
                  </a:lnTo>
                  <a:lnTo>
                    <a:pt x="314484" y="71357"/>
                  </a:lnTo>
                  <a:lnTo>
                    <a:pt x="273010" y="53038"/>
                  </a:lnTo>
                  <a:lnTo>
                    <a:pt x="230226" y="37268"/>
                  </a:lnTo>
                  <a:lnTo>
                    <a:pt x="186227" y="24143"/>
                  </a:lnTo>
                  <a:lnTo>
                    <a:pt x="141110" y="13758"/>
                  </a:lnTo>
                  <a:lnTo>
                    <a:pt x="94969" y="6208"/>
                  </a:lnTo>
                  <a:lnTo>
                    <a:pt x="47900" y="1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30814" y="2271204"/>
              <a:ext cx="1456690" cy="1456055"/>
            </a:xfrm>
            <a:custGeom>
              <a:avLst/>
              <a:gdLst/>
              <a:ahLst/>
              <a:cxnLst/>
              <a:rect l="l" t="t" r="r" b="b"/>
              <a:pathLst>
                <a:path w="1456689" h="1456054">
                  <a:moveTo>
                    <a:pt x="728027" y="0"/>
                  </a:moveTo>
                  <a:lnTo>
                    <a:pt x="680135" y="1600"/>
                  </a:lnTo>
                  <a:lnTo>
                    <a:pt x="633056" y="6210"/>
                  </a:lnTo>
                  <a:lnTo>
                    <a:pt x="586917" y="13766"/>
                  </a:lnTo>
                  <a:lnTo>
                    <a:pt x="541794" y="24155"/>
                  </a:lnTo>
                  <a:lnTo>
                    <a:pt x="497801" y="37274"/>
                  </a:lnTo>
                  <a:lnTo>
                    <a:pt x="455015" y="53047"/>
                  </a:lnTo>
                  <a:lnTo>
                    <a:pt x="413537" y="71361"/>
                  </a:lnTo>
                  <a:lnTo>
                    <a:pt x="373468" y="92138"/>
                  </a:lnTo>
                  <a:lnTo>
                    <a:pt x="334911" y="115265"/>
                  </a:lnTo>
                  <a:lnTo>
                    <a:pt x="297942" y="140652"/>
                  </a:lnTo>
                  <a:lnTo>
                    <a:pt x="262661" y="168211"/>
                  </a:lnTo>
                  <a:lnTo>
                    <a:pt x="229171" y="197853"/>
                  </a:lnTo>
                  <a:lnTo>
                    <a:pt x="197561" y="229450"/>
                  </a:lnTo>
                  <a:lnTo>
                    <a:pt x="167932" y="262940"/>
                  </a:lnTo>
                  <a:lnTo>
                    <a:pt x="140385" y="298208"/>
                  </a:lnTo>
                  <a:lnTo>
                    <a:pt x="114998" y="335165"/>
                  </a:lnTo>
                  <a:lnTo>
                    <a:pt x="91884" y="373722"/>
                  </a:lnTo>
                  <a:lnTo>
                    <a:pt x="71132" y="413766"/>
                  </a:lnTo>
                  <a:lnTo>
                    <a:pt x="52832" y="455218"/>
                  </a:lnTo>
                  <a:lnTo>
                    <a:pt x="37096" y="497979"/>
                  </a:lnTo>
                  <a:lnTo>
                    <a:pt x="23990" y="541947"/>
                  </a:lnTo>
                  <a:lnTo>
                    <a:pt x="13741" y="586600"/>
                  </a:lnTo>
                  <a:lnTo>
                    <a:pt x="13639" y="587032"/>
                  </a:lnTo>
                  <a:lnTo>
                    <a:pt x="6134" y="633133"/>
                  </a:lnTo>
                  <a:lnTo>
                    <a:pt x="1676" y="678942"/>
                  </a:lnTo>
                  <a:lnTo>
                    <a:pt x="1549" y="680161"/>
                  </a:lnTo>
                  <a:lnTo>
                    <a:pt x="0" y="728014"/>
                  </a:lnTo>
                  <a:lnTo>
                    <a:pt x="336715" y="728014"/>
                  </a:lnTo>
                  <a:lnTo>
                    <a:pt x="339699" y="680161"/>
                  </a:lnTo>
                  <a:lnTo>
                    <a:pt x="339775" y="678942"/>
                  </a:lnTo>
                  <a:lnTo>
                    <a:pt x="348665" y="631685"/>
                  </a:lnTo>
                  <a:lnTo>
                    <a:pt x="363029" y="586600"/>
                  </a:lnTo>
                  <a:lnTo>
                    <a:pt x="382511" y="544068"/>
                  </a:lnTo>
                  <a:lnTo>
                    <a:pt x="406742" y="504456"/>
                  </a:lnTo>
                  <a:lnTo>
                    <a:pt x="435356" y="468122"/>
                  </a:lnTo>
                  <a:lnTo>
                    <a:pt x="468007" y="435432"/>
                  </a:lnTo>
                  <a:lnTo>
                    <a:pt x="504304" y="406742"/>
                  </a:lnTo>
                  <a:lnTo>
                    <a:pt x="543915" y="382447"/>
                  </a:lnTo>
                  <a:lnTo>
                    <a:pt x="586447" y="362889"/>
                  </a:lnTo>
                  <a:lnTo>
                    <a:pt x="631558" y="348437"/>
                  </a:lnTo>
                  <a:lnTo>
                    <a:pt x="678865" y="339471"/>
                  </a:lnTo>
                  <a:lnTo>
                    <a:pt x="728014" y="336334"/>
                  </a:lnTo>
                  <a:lnTo>
                    <a:pt x="728027" y="0"/>
                  </a:lnTo>
                  <a:close/>
                </a:path>
                <a:path w="1456689" h="1456054">
                  <a:moveTo>
                    <a:pt x="1456397" y="728014"/>
                  </a:moveTo>
                  <a:lnTo>
                    <a:pt x="1119682" y="728014"/>
                  </a:lnTo>
                  <a:lnTo>
                    <a:pt x="1116698" y="775881"/>
                  </a:lnTo>
                  <a:lnTo>
                    <a:pt x="1116622" y="777100"/>
                  </a:lnTo>
                  <a:lnTo>
                    <a:pt x="1107744" y="824357"/>
                  </a:lnTo>
                  <a:lnTo>
                    <a:pt x="1093368" y="869442"/>
                  </a:lnTo>
                  <a:lnTo>
                    <a:pt x="1073886" y="911974"/>
                  </a:lnTo>
                  <a:lnTo>
                    <a:pt x="1049655" y="951585"/>
                  </a:lnTo>
                  <a:lnTo>
                    <a:pt x="1021041" y="987920"/>
                  </a:lnTo>
                  <a:lnTo>
                    <a:pt x="988390" y="1020610"/>
                  </a:lnTo>
                  <a:lnTo>
                    <a:pt x="952080" y="1049299"/>
                  </a:lnTo>
                  <a:lnTo>
                    <a:pt x="912482" y="1073594"/>
                  </a:lnTo>
                  <a:lnTo>
                    <a:pt x="869937" y="1093152"/>
                  </a:lnTo>
                  <a:lnTo>
                    <a:pt x="824839" y="1107605"/>
                  </a:lnTo>
                  <a:lnTo>
                    <a:pt x="777519" y="1116571"/>
                  </a:lnTo>
                  <a:lnTo>
                    <a:pt x="728370" y="1119695"/>
                  </a:lnTo>
                  <a:lnTo>
                    <a:pt x="728370" y="1456029"/>
                  </a:lnTo>
                  <a:lnTo>
                    <a:pt x="776274" y="1454442"/>
                  </a:lnTo>
                  <a:lnTo>
                    <a:pt x="823341" y="1449832"/>
                  </a:lnTo>
                  <a:lnTo>
                    <a:pt x="869480" y="1442275"/>
                  </a:lnTo>
                  <a:lnTo>
                    <a:pt x="914590" y="1431886"/>
                  </a:lnTo>
                  <a:lnTo>
                    <a:pt x="958596" y="1418767"/>
                  </a:lnTo>
                  <a:lnTo>
                    <a:pt x="1001382" y="1402994"/>
                  </a:lnTo>
                  <a:lnTo>
                    <a:pt x="1042847" y="1384681"/>
                  </a:lnTo>
                  <a:lnTo>
                    <a:pt x="1082916" y="1363903"/>
                  </a:lnTo>
                  <a:lnTo>
                    <a:pt x="1121486" y="1340777"/>
                  </a:lnTo>
                  <a:lnTo>
                    <a:pt x="1158455" y="1315389"/>
                  </a:lnTo>
                  <a:lnTo>
                    <a:pt x="1193736" y="1287830"/>
                  </a:lnTo>
                  <a:lnTo>
                    <a:pt x="1227226" y="1258189"/>
                  </a:lnTo>
                  <a:lnTo>
                    <a:pt x="1258836" y="1226591"/>
                  </a:lnTo>
                  <a:lnTo>
                    <a:pt x="1288465" y="1193101"/>
                  </a:lnTo>
                  <a:lnTo>
                    <a:pt x="1316012" y="1157833"/>
                  </a:lnTo>
                  <a:lnTo>
                    <a:pt x="1341399" y="1120876"/>
                  </a:lnTo>
                  <a:lnTo>
                    <a:pt x="1364513" y="1082319"/>
                  </a:lnTo>
                  <a:lnTo>
                    <a:pt x="1385265" y="1042276"/>
                  </a:lnTo>
                  <a:lnTo>
                    <a:pt x="1403565" y="1000823"/>
                  </a:lnTo>
                  <a:lnTo>
                    <a:pt x="1419313" y="958062"/>
                  </a:lnTo>
                  <a:lnTo>
                    <a:pt x="1432407" y="914095"/>
                  </a:lnTo>
                  <a:lnTo>
                    <a:pt x="1442656" y="869442"/>
                  </a:lnTo>
                  <a:lnTo>
                    <a:pt x="1442758" y="869010"/>
                  </a:lnTo>
                  <a:lnTo>
                    <a:pt x="1450276" y="822909"/>
                  </a:lnTo>
                  <a:lnTo>
                    <a:pt x="1454734" y="777100"/>
                  </a:lnTo>
                  <a:lnTo>
                    <a:pt x="1454848" y="775881"/>
                  </a:lnTo>
                  <a:lnTo>
                    <a:pt x="1456397" y="728014"/>
                  </a:lnTo>
                  <a:close/>
                </a:path>
              </a:pathLst>
            </a:custGeom>
            <a:solidFill>
              <a:srgbClr val="3C80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30819" y="2999221"/>
              <a:ext cx="728345" cy="728345"/>
            </a:xfrm>
            <a:custGeom>
              <a:avLst/>
              <a:gdLst/>
              <a:ahLst/>
              <a:cxnLst/>
              <a:rect l="l" t="t" r="r" b="b"/>
              <a:pathLst>
                <a:path w="728345" h="728345">
                  <a:moveTo>
                    <a:pt x="336727" y="0"/>
                  </a:moveTo>
                  <a:lnTo>
                    <a:pt x="0" y="0"/>
                  </a:lnTo>
                  <a:lnTo>
                    <a:pt x="1547" y="47856"/>
                  </a:lnTo>
                  <a:lnTo>
                    <a:pt x="6125" y="94884"/>
                  </a:lnTo>
                  <a:lnTo>
                    <a:pt x="13638" y="140988"/>
                  </a:lnTo>
                  <a:lnTo>
                    <a:pt x="23990" y="186073"/>
                  </a:lnTo>
                  <a:lnTo>
                    <a:pt x="37086" y="230042"/>
                  </a:lnTo>
                  <a:lnTo>
                    <a:pt x="52831" y="272800"/>
                  </a:lnTo>
                  <a:lnTo>
                    <a:pt x="71129" y="314252"/>
                  </a:lnTo>
                  <a:lnTo>
                    <a:pt x="91883" y="354301"/>
                  </a:lnTo>
                  <a:lnTo>
                    <a:pt x="114999" y="392853"/>
                  </a:lnTo>
                  <a:lnTo>
                    <a:pt x="140381" y="429812"/>
                  </a:lnTo>
                  <a:lnTo>
                    <a:pt x="167934" y="465082"/>
                  </a:lnTo>
                  <a:lnTo>
                    <a:pt x="197561" y="498568"/>
                  </a:lnTo>
                  <a:lnTo>
                    <a:pt x="229168" y="530173"/>
                  </a:lnTo>
                  <a:lnTo>
                    <a:pt x="262658" y="559803"/>
                  </a:lnTo>
                  <a:lnTo>
                    <a:pt x="297936" y="587363"/>
                  </a:lnTo>
                  <a:lnTo>
                    <a:pt x="334906" y="612755"/>
                  </a:lnTo>
                  <a:lnTo>
                    <a:pt x="373473" y="635885"/>
                  </a:lnTo>
                  <a:lnTo>
                    <a:pt x="413542" y="656657"/>
                  </a:lnTo>
                  <a:lnTo>
                    <a:pt x="455016" y="674976"/>
                  </a:lnTo>
                  <a:lnTo>
                    <a:pt x="497800" y="690746"/>
                  </a:lnTo>
                  <a:lnTo>
                    <a:pt x="541799" y="703871"/>
                  </a:lnTo>
                  <a:lnTo>
                    <a:pt x="586917" y="714256"/>
                  </a:lnTo>
                  <a:lnTo>
                    <a:pt x="633058" y="721805"/>
                  </a:lnTo>
                  <a:lnTo>
                    <a:pt x="680126" y="726423"/>
                  </a:lnTo>
                  <a:lnTo>
                    <a:pt x="728027" y="728014"/>
                  </a:lnTo>
                  <a:lnTo>
                    <a:pt x="728027" y="391680"/>
                  </a:lnTo>
                  <a:lnTo>
                    <a:pt x="678872" y="388550"/>
                  </a:lnTo>
                  <a:lnTo>
                    <a:pt x="631559" y="379577"/>
                  </a:lnTo>
                  <a:lnTo>
                    <a:pt x="586452" y="365130"/>
                  </a:lnTo>
                  <a:lnTo>
                    <a:pt x="543915" y="345573"/>
                  </a:lnTo>
                  <a:lnTo>
                    <a:pt x="504311" y="321272"/>
                  </a:lnTo>
                  <a:lnTo>
                    <a:pt x="468004" y="292593"/>
                  </a:lnTo>
                  <a:lnTo>
                    <a:pt x="435358" y="259902"/>
                  </a:lnTo>
                  <a:lnTo>
                    <a:pt x="406736" y="223566"/>
                  </a:lnTo>
                  <a:lnTo>
                    <a:pt x="382503" y="183949"/>
                  </a:lnTo>
                  <a:lnTo>
                    <a:pt x="363022" y="141418"/>
                  </a:lnTo>
                  <a:lnTo>
                    <a:pt x="348656" y="96339"/>
                  </a:lnTo>
                  <a:lnTo>
                    <a:pt x="339770" y="49077"/>
                  </a:lnTo>
                  <a:lnTo>
                    <a:pt x="3367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43922" y="9324"/>
            <a:ext cx="1554480" cy="1730375"/>
          </a:xfrm>
          <a:custGeom>
            <a:avLst/>
            <a:gdLst/>
            <a:ahLst/>
            <a:cxnLst/>
            <a:rect l="l" t="t" r="r" b="b"/>
            <a:pathLst>
              <a:path w="1554480" h="1730375">
                <a:moveTo>
                  <a:pt x="1554213" y="0"/>
                </a:moveTo>
                <a:lnTo>
                  <a:pt x="752513" y="0"/>
                </a:lnTo>
                <a:lnTo>
                  <a:pt x="751191" y="50113"/>
                </a:lnTo>
                <a:lnTo>
                  <a:pt x="747272" y="99548"/>
                </a:lnTo>
                <a:lnTo>
                  <a:pt x="740820" y="148239"/>
                </a:lnTo>
                <a:lnTo>
                  <a:pt x="731904" y="196119"/>
                </a:lnTo>
                <a:lnTo>
                  <a:pt x="720590" y="243120"/>
                </a:lnTo>
                <a:lnTo>
                  <a:pt x="706944" y="289177"/>
                </a:lnTo>
                <a:lnTo>
                  <a:pt x="691034" y="334222"/>
                </a:lnTo>
                <a:lnTo>
                  <a:pt x="672926" y="378189"/>
                </a:lnTo>
                <a:lnTo>
                  <a:pt x="652686" y="421012"/>
                </a:lnTo>
                <a:lnTo>
                  <a:pt x="630382" y="462623"/>
                </a:lnTo>
                <a:lnTo>
                  <a:pt x="606081" y="502956"/>
                </a:lnTo>
                <a:lnTo>
                  <a:pt x="579848" y="541944"/>
                </a:lnTo>
                <a:lnTo>
                  <a:pt x="551751" y="579521"/>
                </a:lnTo>
                <a:lnTo>
                  <a:pt x="521856" y="615621"/>
                </a:lnTo>
                <a:lnTo>
                  <a:pt x="490230" y="650175"/>
                </a:lnTo>
                <a:lnTo>
                  <a:pt x="456940" y="683118"/>
                </a:lnTo>
                <a:lnTo>
                  <a:pt x="422053" y="714383"/>
                </a:lnTo>
                <a:lnTo>
                  <a:pt x="385635" y="743903"/>
                </a:lnTo>
                <a:lnTo>
                  <a:pt x="347753" y="771612"/>
                </a:lnTo>
                <a:lnTo>
                  <a:pt x="308474" y="797443"/>
                </a:lnTo>
                <a:lnTo>
                  <a:pt x="267864" y="821330"/>
                </a:lnTo>
                <a:lnTo>
                  <a:pt x="225990" y="843205"/>
                </a:lnTo>
                <a:lnTo>
                  <a:pt x="182919" y="863002"/>
                </a:lnTo>
                <a:lnTo>
                  <a:pt x="138718" y="880654"/>
                </a:lnTo>
                <a:lnTo>
                  <a:pt x="93453" y="896095"/>
                </a:lnTo>
                <a:lnTo>
                  <a:pt x="47192" y="909258"/>
                </a:lnTo>
                <a:lnTo>
                  <a:pt x="0" y="920076"/>
                </a:lnTo>
                <a:lnTo>
                  <a:pt x="0" y="1730298"/>
                </a:lnTo>
                <a:lnTo>
                  <a:pt x="47394" y="1724574"/>
                </a:lnTo>
                <a:lnTo>
                  <a:pt x="94392" y="1717584"/>
                </a:lnTo>
                <a:lnTo>
                  <a:pt x="140977" y="1709346"/>
                </a:lnTo>
                <a:lnTo>
                  <a:pt x="187131" y="1699878"/>
                </a:lnTo>
                <a:lnTo>
                  <a:pt x="232836" y="1689197"/>
                </a:lnTo>
                <a:lnTo>
                  <a:pt x="278074" y="1677320"/>
                </a:lnTo>
                <a:lnTo>
                  <a:pt x="322827" y="1664267"/>
                </a:lnTo>
                <a:lnTo>
                  <a:pt x="367079" y="1650054"/>
                </a:lnTo>
                <a:lnTo>
                  <a:pt x="410811" y="1634698"/>
                </a:lnTo>
                <a:lnTo>
                  <a:pt x="454005" y="1618219"/>
                </a:lnTo>
                <a:lnTo>
                  <a:pt x="496645" y="1600633"/>
                </a:lnTo>
                <a:lnTo>
                  <a:pt x="538711" y="1581958"/>
                </a:lnTo>
                <a:lnTo>
                  <a:pt x="580186" y="1562212"/>
                </a:lnTo>
                <a:lnTo>
                  <a:pt x="621054" y="1541413"/>
                </a:lnTo>
                <a:lnTo>
                  <a:pt x="661295" y="1519578"/>
                </a:lnTo>
                <a:lnTo>
                  <a:pt x="700892" y="1496725"/>
                </a:lnTo>
                <a:lnTo>
                  <a:pt x="739828" y="1472871"/>
                </a:lnTo>
                <a:lnTo>
                  <a:pt x="778085" y="1448035"/>
                </a:lnTo>
                <a:lnTo>
                  <a:pt x="815645" y="1422234"/>
                </a:lnTo>
                <a:lnTo>
                  <a:pt x="852490" y="1395485"/>
                </a:lnTo>
                <a:lnTo>
                  <a:pt x="888603" y="1367807"/>
                </a:lnTo>
                <a:lnTo>
                  <a:pt x="923965" y="1339217"/>
                </a:lnTo>
                <a:lnTo>
                  <a:pt x="958560" y="1309733"/>
                </a:lnTo>
                <a:lnTo>
                  <a:pt x="992370" y="1279372"/>
                </a:lnTo>
                <a:lnTo>
                  <a:pt x="1025376" y="1248153"/>
                </a:lnTo>
                <a:lnTo>
                  <a:pt x="1057561" y="1216092"/>
                </a:lnTo>
                <a:lnTo>
                  <a:pt x="1088908" y="1183208"/>
                </a:lnTo>
                <a:lnTo>
                  <a:pt x="1119398" y="1149518"/>
                </a:lnTo>
                <a:lnTo>
                  <a:pt x="1149015" y="1115041"/>
                </a:lnTo>
                <a:lnTo>
                  <a:pt x="1177739" y="1079793"/>
                </a:lnTo>
                <a:lnTo>
                  <a:pt x="1205554" y="1043792"/>
                </a:lnTo>
                <a:lnTo>
                  <a:pt x="1232442" y="1007056"/>
                </a:lnTo>
                <a:lnTo>
                  <a:pt x="1258385" y="969603"/>
                </a:lnTo>
                <a:lnTo>
                  <a:pt x="1283365" y="931451"/>
                </a:lnTo>
                <a:lnTo>
                  <a:pt x="1307365" y="892617"/>
                </a:lnTo>
                <a:lnTo>
                  <a:pt x="1330367" y="853119"/>
                </a:lnTo>
                <a:lnTo>
                  <a:pt x="1352353" y="812974"/>
                </a:lnTo>
                <a:lnTo>
                  <a:pt x="1373306" y="772200"/>
                </a:lnTo>
                <a:lnTo>
                  <a:pt x="1393207" y="730816"/>
                </a:lnTo>
                <a:lnTo>
                  <a:pt x="1412040" y="688838"/>
                </a:lnTo>
                <a:lnTo>
                  <a:pt x="1429786" y="646284"/>
                </a:lnTo>
                <a:lnTo>
                  <a:pt x="1446427" y="603173"/>
                </a:lnTo>
                <a:lnTo>
                  <a:pt x="1461947" y="559521"/>
                </a:lnTo>
                <a:lnTo>
                  <a:pt x="1476326" y="515346"/>
                </a:lnTo>
                <a:lnTo>
                  <a:pt x="1489549" y="470667"/>
                </a:lnTo>
                <a:lnTo>
                  <a:pt x="1501596" y="425501"/>
                </a:lnTo>
                <a:lnTo>
                  <a:pt x="1512450" y="379865"/>
                </a:lnTo>
                <a:lnTo>
                  <a:pt x="1522093" y="333777"/>
                </a:lnTo>
                <a:lnTo>
                  <a:pt x="1530509" y="287255"/>
                </a:lnTo>
                <a:lnTo>
                  <a:pt x="1537678" y="240317"/>
                </a:lnTo>
                <a:lnTo>
                  <a:pt x="1543583" y="192980"/>
                </a:lnTo>
                <a:lnTo>
                  <a:pt x="1548207" y="145262"/>
                </a:lnTo>
                <a:lnTo>
                  <a:pt x="1551532" y="97181"/>
                </a:lnTo>
                <a:lnTo>
                  <a:pt x="1553540" y="48754"/>
                </a:lnTo>
                <a:lnTo>
                  <a:pt x="1554213" y="0"/>
                </a:lnTo>
                <a:close/>
              </a:path>
            </a:pathLst>
          </a:custGeom>
          <a:solidFill>
            <a:srgbClr val="3C80A7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678895" y="1623074"/>
            <a:ext cx="39179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25" dirty="0">
                <a:solidFill>
                  <a:srgbClr val="FFFFFF"/>
                </a:solidFill>
                <a:latin typeface="Trebuchet MS"/>
                <a:cs typeface="Trebuchet MS"/>
              </a:rPr>
              <a:t>01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92465" y="3837580"/>
            <a:ext cx="438784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175" dirty="0">
                <a:solidFill>
                  <a:srgbClr val="FFFFFF"/>
                </a:solidFill>
                <a:latin typeface="Trebuchet MS"/>
                <a:cs typeface="Trebuchet MS"/>
              </a:rPr>
              <a:t>03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70801" y="3872091"/>
            <a:ext cx="44386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195" dirty="0">
                <a:solidFill>
                  <a:srgbClr val="FFFFFF"/>
                </a:solidFill>
                <a:latin typeface="Trebuchet MS"/>
                <a:cs typeface="Trebuchet MS"/>
              </a:rPr>
              <a:t>06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587994" y="399002"/>
            <a:ext cx="2525395" cy="74358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501015" marR="5080" indent="-488950">
              <a:lnSpc>
                <a:spcPts val="2770"/>
              </a:lnSpc>
              <a:spcBef>
                <a:spcPts val="285"/>
              </a:spcBef>
            </a:pPr>
            <a:r>
              <a:rPr sz="2400" spc="-114" dirty="0">
                <a:solidFill>
                  <a:srgbClr val="B86657"/>
                </a:solidFill>
              </a:rPr>
              <a:t>CONSEJOS</a:t>
            </a:r>
            <a:r>
              <a:rPr sz="2400" spc="-165" dirty="0">
                <a:solidFill>
                  <a:srgbClr val="B86657"/>
                </a:solidFill>
              </a:rPr>
              <a:t> PARA </a:t>
            </a:r>
            <a:r>
              <a:rPr sz="2400" spc="-105" dirty="0">
                <a:solidFill>
                  <a:srgbClr val="B86657"/>
                </a:solidFill>
              </a:rPr>
              <a:t>LA </a:t>
            </a:r>
            <a:r>
              <a:rPr sz="2400" spc="-100" dirty="0">
                <a:solidFill>
                  <a:srgbClr val="B86657"/>
                </a:solidFill>
              </a:rPr>
              <a:t>INVESTIGACIÓN</a:t>
            </a:r>
            <a:endParaRPr sz="2400"/>
          </a:p>
        </p:txBody>
      </p:sp>
      <p:sp>
        <p:nvSpPr>
          <p:cNvPr id="19" name="object 19"/>
          <p:cNvSpPr txBox="1"/>
          <p:nvPr/>
        </p:nvSpPr>
        <p:spPr>
          <a:xfrm>
            <a:off x="1392721" y="1560858"/>
            <a:ext cx="2015489" cy="35369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521334" marR="5080" indent="-509270">
              <a:lnSpc>
                <a:spcPts val="1170"/>
              </a:lnSpc>
              <a:spcBef>
                <a:spcPts val="335"/>
              </a:spcBef>
            </a:pPr>
            <a:r>
              <a:rPr sz="1150" spc="95" dirty="0">
                <a:latin typeface="Trebuchet MS"/>
                <a:cs typeface="Trebuchet MS"/>
              </a:rPr>
              <a:t>De</a:t>
            </a:r>
            <a:r>
              <a:rPr sz="1150" spc="25" dirty="0">
                <a:latin typeface="Trebuchet MS"/>
                <a:cs typeface="Trebuchet MS"/>
              </a:rPr>
              <a:t> </a:t>
            </a:r>
            <a:r>
              <a:rPr sz="1150" spc="85" dirty="0">
                <a:latin typeface="Trebuchet MS"/>
                <a:cs typeface="Trebuchet MS"/>
              </a:rPr>
              <a:t>ser</a:t>
            </a:r>
            <a:r>
              <a:rPr sz="1150" spc="30" dirty="0">
                <a:latin typeface="Trebuchet MS"/>
                <a:cs typeface="Trebuchet MS"/>
              </a:rPr>
              <a:t> </a:t>
            </a:r>
            <a:r>
              <a:rPr sz="1150" spc="60" dirty="0">
                <a:latin typeface="Trebuchet MS"/>
                <a:cs typeface="Trebuchet MS"/>
              </a:rPr>
              <a:t>necesario,</a:t>
            </a:r>
            <a:r>
              <a:rPr sz="1150" spc="25" dirty="0">
                <a:latin typeface="Trebuchet MS"/>
                <a:cs typeface="Trebuchet MS"/>
              </a:rPr>
              <a:t> </a:t>
            </a:r>
            <a:r>
              <a:rPr sz="1150" spc="10" dirty="0">
                <a:latin typeface="Trebuchet MS"/>
                <a:cs typeface="Trebuchet MS"/>
              </a:rPr>
              <a:t>utilizar</a:t>
            </a:r>
            <a:r>
              <a:rPr sz="1150" spc="30" dirty="0">
                <a:latin typeface="Trebuchet MS"/>
                <a:cs typeface="Trebuchet MS"/>
              </a:rPr>
              <a:t> </a:t>
            </a:r>
            <a:r>
              <a:rPr sz="1150" spc="-25" dirty="0">
                <a:latin typeface="Trebuchet MS"/>
                <a:cs typeface="Trebuchet MS"/>
              </a:rPr>
              <a:t>el </a:t>
            </a:r>
            <a:r>
              <a:rPr sz="1150" spc="85" dirty="0">
                <a:latin typeface="Trebuchet MS"/>
                <a:cs typeface="Trebuchet MS"/>
              </a:rPr>
              <a:t>derecho</a:t>
            </a:r>
            <a:r>
              <a:rPr sz="1150" spc="-60" dirty="0">
                <a:latin typeface="Trebuchet MS"/>
                <a:cs typeface="Trebuchet MS"/>
              </a:rPr>
              <a:t> </a:t>
            </a:r>
            <a:r>
              <a:rPr sz="1150" spc="90" dirty="0">
                <a:latin typeface="Trebuchet MS"/>
                <a:cs typeface="Trebuchet MS"/>
              </a:rPr>
              <a:t>comparado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04322" y="2578480"/>
            <a:ext cx="2453005" cy="80137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5730" marR="584200" indent="347345" algn="r">
              <a:lnSpc>
                <a:spcPts val="1170"/>
              </a:lnSpc>
              <a:spcBef>
                <a:spcPts val="335"/>
              </a:spcBef>
            </a:pPr>
            <a:r>
              <a:rPr sz="1150" spc="60" dirty="0">
                <a:latin typeface="Trebuchet MS"/>
                <a:cs typeface="Trebuchet MS"/>
              </a:rPr>
              <a:t>Prever</a:t>
            </a:r>
            <a:r>
              <a:rPr sz="1150" spc="-50" dirty="0">
                <a:latin typeface="Trebuchet MS"/>
                <a:cs typeface="Trebuchet MS"/>
              </a:rPr>
              <a:t> </a:t>
            </a:r>
            <a:r>
              <a:rPr sz="1150" spc="90" dirty="0">
                <a:latin typeface="Trebuchet MS"/>
                <a:cs typeface="Trebuchet MS"/>
              </a:rPr>
              <a:t>los</a:t>
            </a:r>
            <a:r>
              <a:rPr sz="1150" spc="-45" dirty="0">
                <a:latin typeface="Trebuchet MS"/>
                <a:cs typeface="Trebuchet MS"/>
              </a:rPr>
              <a:t> </a:t>
            </a:r>
            <a:r>
              <a:rPr sz="1150" spc="85" dirty="0">
                <a:latin typeface="Trebuchet MS"/>
                <a:cs typeface="Trebuchet MS"/>
              </a:rPr>
              <a:t>posibles </a:t>
            </a:r>
            <a:r>
              <a:rPr sz="1150" spc="80" dirty="0">
                <a:latin typeface="Trebuchet MS"/>
                <a:cs typeface="Trebuchet MS"/>
              </a:rPr>
              <a:t>conflictos</a:t>
            </a:r>
            <a:r>
              <a:rPr sz="1150" spc="-60" dirty="0">
                <a:latin typeface="Trebuchet MS"/>
                <a:cs typeface="Trebuchet MS"/>
              </a:rPr>
              <a:t> </a:t>
            </a:r>
            <a:r>
              <a:rPr sz="1150" spc="85" dirty="0">
                <a:latin typeface="Trebuchet MS"/>
                <a:cs typeface="Trebuchet MS"/>
              </a:rPr>
              <a:t>de</a:t>
            </a:r>
            <a:r>
              <a:rPr sz="1150" spc="-60" dirty="0">
                <a:latin typeface="Trebuchet MS"/>
                <a:cs typeface="Trebuchet MS"/>
              </a:rPr>
              <a:t> </a:t>
            </a:r>
            <a:r>
              <a:rPr sz="1150" spc="65" dirty="0">
                <a:latin typeface="Trebuchet MS"/>
                <a:cs typeface="Trebuchet MS"/>
              </a:rPr>
              <a:t>redacción</a:t>
            </a:r>
            <a:endParaRPr sz="1150">
              <a:latin typeface="Trebuchet MS"/>
              <a:cs typeface="Trebuchet MS"/>
            </a:endParaRPr>
          </a:p>
          <a:p>
            <a:pPr marL="556260">
              <a:lnSpc>
                <a:spcPts val="1205"/>
              </a:lnSpc>
              <a:tabLst>
                <a:tab pos="2033905" algn="l"/>
              </a:tabLst>
            </a:pPr>
            <a:r>
              <a:rPr sz="1150" spc="55" dirty="0">
                <a:latin typeface="Trebuchet MS"/>
                <a:cs typeface="Trebuchet MS"/>
              </a:rPr>
              <a:t>del</a:t>
            </a:r>
            <a:r>
              <a:rPr sz="1150" spc="-50" dirty="0">
                <a:latin typeface="Trebuchet MS"/>
                <a:cs typeface="Trebuchet MS"/>
              </a:rPr>
              <a:t> </a:t>
            </a:r>
            <a:r>
              <a:rPr sz="1150" spc="70" dirty="0">
                <a:latin typeface="Trebuchet MS"/>
                <a:cs typeface="Trebuchet MS"/>
              </a:rPr>
              <a:t>ordenamiento</a:t>
            </a:r>
            <a:r>
              <a:rPr sz="1150" dirty="0">
                <a:latin typeface="Trebuchet MS"/>
                <a:cs typeface="Trebuchet MS"/>
              </a:rPr>
              <a:t>	</a:t>
            </a:r>
            <a:r>
              <a:rPr sz="2400" b="1" spc="155" dirty="0">
                <a:solidFill>
                  <a:srgbClr val="FFFFFF"/>
                </a:solidFill>
                <a:latin typeface="Trebuchet MS"/>
                <a:cs typeface="Trebuchet MS"/>
              </a:rPr>
              <a:t>02</a:t>
            </a:r>
            <a:endParaRPr sz="2400">
              <a:latin typeface="Trebuchet MS"/>
              <a:cs typeface="Trebuchet MS"/>
            </a:endParaRPr>
          </a:p>
          <a:p>
            <a:pPr marR="584200" algn="r">
              <a:lnSpc>
                <a:spcPts val="1040"/>
              </a:lnSpc>
            </a:pPr>
            <a:r>
              <a:rPr sz="1150" spc="80" dirty="0">
                <a:latin typeface="Trebuchet MS"/>
                <a:cs typeface="Trebuchet MS"/>
              </a:rPr>
              <a:t>(antinomias</a:t>
            </a:r>
            <a:r>
              <a:rPr sz="1150" spc="-45" dirty="0">
                <a:latin typeface="Trebuchet MS"/>
                <a:cs typeface="Trebuchet MS"/>
              </a:rPr>
              <a:t> </a:t>
            </a:r>
            <a:r>
              <a:rPr sz="1150" spc="100" dirty="0">
                <a:latin typeface="Trebuchet MS"/>
                <a:cs typeface="Trebuchet MS"/>
              </a:rPr>
              <a:t>o</a:t>
            </a:r>
            <a:r>
              <a:rPr sz="1150" spc="-45" dirty="0">
                <a:latin typeface="Trebuchet MS"/>
                <a:cs typeface="Trebuchet MS"/>
              </a:rPr>
              <a:t> </a:t>
            </a:r>
            <a:r>
              <a:rPr sz="1150" spc="75" dirty="0">
                <a:latin typeface="Trebuchet MS"/>
                <a:cs typeface="Trebuchet MS"/>
              </a:rPr>
              <a:t>colisión</a:t>
            </a:r>
            <a:r>
              <a:rPr sz="1150" spc="-45" dirty="0">
                <a:latin typeface="Trebuchet MS"/>
                <a:cs typeface="Trebuchet MS"/>
              </a:rPr>
              <a:t> </a:t>
            </a:r>
            <a:r>
              <a:rPr sz="1150" spc="55" dirty="0">
                <a:latin typeface="Trebuchet MS"/>
                <a:cs typeface="Trebuchet MS"/>
              </a:rPr>
              <a:t>de</a:t>
            </a:r>
            <a:endParaRPr sz="1150">
              <a:latin typeface="Trebuchet MS"/>
              <a:cs typeface="Trebuchet MS"/>
            </a:endParaRPr>
          </a:p>
          <a:p>
            <a:pPr marR="584200" algn="r">
              <a:lnSpc>
                <a:spcPts val="1275"/>
              </a:lnSpc>
            </a:pPr>
            <a:r>
              <a:rPr sz="1150" spc="75" dirty="0">
                <a:latin typeface="Trebuchet MS"/>
                <a:cs typeface="Trebuchet MS"/>
              </a:rPr>
              <a:t>normas)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86490" y="4046889"/>
            <a:ext cx="1824355" cy="50292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5240" marR="5080" indent="-3175" algn="r">
              <a:lnSpc>
                <a:spcPts val="1170"/>
              </a:lnSpc>
              <a:spcBef>
                <a:spcPts val="335"/>
              </a:spcBef>
            </a:pPr>
            <a:r>
              <a:rPr sz="1150" spc="75" dirty="0">
                <a:latin typeface="Trebuchet MS"/>
                <a:cs typeface="Trebuchet MS"/>
              </a:rPr>
              <a:t>Monitorear</a:t>
            </a:r>
            <a:r>
              <a:rPr sz="1150" spc="-20" dirty="0">
                <a:latin typeface="Trebuchet MS"/>
                <a:cs typeface="Trebuchet MS"/>
              </a:rPr>
              <a:t> </a:t>
            </a:r>
            <a:r>
              <a:rPr sz="1150" dirty="0">
                <a:latin typeface="Trebuchet MS"/>
                <a:cs typeface="Trebuchet MS"/>
              </a:rPr>
              <a:t>la</a:t>
            </a:r>
            <a:r>
              <a:rPr sz="1150" spc="-15" dirty="0">
                <a:latin typeface="Trebuchet MS"/>
                <a:cs typeface="Trebuchet MS"/>
              </a:rPr>
              <a:t> </a:t>
            </a:r>
            <a:r>
              <a:rPr sz="1150" spc="85" dirty="0">
                <a:latin typeface="Trebuchet MS"/>
                <a:cs typeface="Trebuchet MS"/>
              </a:rPr>
              <a:t>opinión</a:t>
            </a:r>
            <a:r>
              <a:rPr sz="1150" spc="-15" dirty="0">
                <a:latin typeface="Trebuchet MS"/>
                <a:cs typeface="Trebuchet MS"/>
              </a:rPr>
              <a:t> </a:t>
            </a:r>
            <a:r>
              <a:rPr sz="1150" spc="55" dirty="0">
                <a:latin typeface="Trebuchet MS"/>
                <a:cs typeface="Trebuchet MS"/>
              </a:rPr>
              <a:t>de </a:t>
            </a:r>
            <a:r>
              <a:rPr sz="1150" spc="90" dirty="0">
                <a:latin typeface="Trebuchet MS"/>
                <a:cs typeface="Trebuchet MS"/>
              </a:rPr>
              <a:t>organizaciones</a:t>
            </a:r>
            <a:r>
              <a:rPr sz="1150" spc="-35" dirty="0">
                <a:latin typeface="Trebuchet MS"/>
                <a:cs typeface="Trebuchet MS"/>
              </a:rPr>
              <a:t> </a:t>
            </a:r>
            <a:r>
              <a:rPr sz="1150" spc="75" dirty="0">
                <a:latin typeface="Trebuchet MS"/>
                <a:cs typeface="Trebuchet MS"/>
              </a:rPr>
              <a:t>públicas</a:t>
            </a:r>
            <a:endParaRPr sz="1150">
              <a:latin typeface="Trebuchet MS"/>
              <a:cs typeface="Trebuchet MS"/>
            </a:endParaRPr>
          </a:p>
          <a:p>
            <a:pPr marR="5080" algn="r">
              <a:lnSpc>
                <a:spcPts val="1175"/>
              </a:lnSpc>
            </a:pPr>
            <a:r>
              <a:rPr sz="1150" spc="105" dirty="0">
                <a:latin typeface="Trebuchet MS"/>
                <a:cs typeface="Trebuchet MS"/>
              </a:rPr>
              <a:t>y</a:t>
            </a:r>
            <a:r>
              <a:rPr sz="1150" spc="-60" dirty="0">
                <a:latin typeface="Trebuchet MS"/>
                <a:cs typeface="Trebuchet MS"/>
              </a:rPr>
              <a:t> </a:t>
            </a:r>
            <a:r>
              <a:rPr sz="1150" spc="80" dirty="0">
                <a:latin typeface="Trebuchet MS"/>
                <a:cs typeface="Trebuchet MS"/>
              </a:rPr>
              <a:t>privadas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93814" y="3967979"/>
            <a:ext cx="1452245" cy="50292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6034" marR="5080" indent="-13970" algn="just">
              <a:lnSpc>
                <a:spcPts val="1170"/>
              </a:lnSpc>
              <a:spcBef>
                <a:spcPts val="335"/>
              </a:spcBef>
            </a:pPr>
            <a:r>
              <a:rPr sz="1150" spc="55" dirty="0">
                <a:latin typeface="Trebuchet MS"/>
                <a:cs typeface="Trebuchet MS"/>
              </a:rPr>
              <a:t>Realizar</a:t>
            </a:r>
            <a:r>
              <a:rPr sz="1150" spc="-50" dirty="0">
                <a:latin typeface="Trebuchet MS"/>
                <a:cs typeface="Trebuchet MS"/>
              </a:rPr>
              <a:t> </a:t>
            </a:r>
            <a:r>
              <a:rPr sz="1150" spc="120" dirty="0">
                <a:latin typeface="Trebuchet MS"/>
                <a:cs typeface="Trebuchet MS"/>
              </a:rPr>
              <a:t>un</a:t>
            </a:r>
            <a:r>
              <a:rPr sz="1150" spc="-45" dirty="0">
                <a:latin typeface="Trebuchet MS"/>
                <a:cs typeface="Trebuchet MS"/>
              </a:rPr>
              <a:t> </a:t>
            </a:r>
            <a:r>
              <a:rPr sz="1150" spc="75" dirty="0">
                <a:latin typeface="Trebuchet MS"/>
                <a:cs typeface="Trebuchet MS"/>
              </a:rPr>
              <a:t>análisis </a:t>
            </a:r>
            <a:r>
              <a:rPr sz="1150" spc="100" dirty="0">
                <a:latin typeface="Trebuchet MS"/>
                <a:cs typeface="Trebuchet MS"/>
              </a:rPr>
              <a:t>comparado</a:t>
            </a:r>
            <a:r>
              <a:rPr sz="1150" spc="-60" dirty="0">
                <a:latin typeface="Trebuchet MS"/>
                <a:cs typeface="Trebuchet MS"/>
              </a:rPr>
              <a:t> </a:t>
            </a:r>
            <a:r>
              <a:rPr sz="1150" spc="90" dirty="0">
                <a:latin typeface="Trebuchet MS"/>
                <a:cs typeface="Trebuchet MS"/>
              </a:rPr>
              <a:t>a</a:t>
            </a:r>
            <a:r>
              <a:rPr sz="1150" spc="-55" dirty="0">
                <a:latin typeface="Trebuchet MS"/>
                <a:cs typeface="Trebuchet MS"/>
              </a:rPr>
              <a:t> </a:t>
            </a:r>
            <a:r>
              <a:rPr sz="1150" spc="45" dirty="0">
                <a:latin typeface="Trebuchet MS"/>
                <a:cs typeface="Trebuchet MS"/>
              </a:rPr>
              <a:t>nivel </a:t>
            </a:r>
            <a:r>
              <a:rPr sz="1150" spc="80" dirty="0">
                <a:latin typeface="Trebuchet MS"/>
                <a:cs typeface="Trebuchet MS"/>
              </a:rPr>
              <a:t>municipal</a:t>
            </a:r>
            <a:r>
              <a:rPr sz="1150" spc="-45" dirty="0">
                <a:latin typeface="Trebuchet MS"/>
                <a:cs typeface="Trebuchet MS"/>
              </a:rPr>
              <a:t> </a:t>
            </a:r>
            <a:r>
              <a:rPr sz="1150" spc="105" dirty="0">
                <a:latin typeface="Trebuchet MS"/>
                <a:cs typeface="Trebuchet MS"/>
              </a:rPr>
              <a:t>y</a:t>
            </a:r>
            <a:r>
              <a:rPr sz="1150" spc="-45" dirty="0">
                <a:latin typeface="Trebuchet MS"/>
                <a:cs typeface="Trebuchet MS"/>
              </a:rPr>
              <a:t> </a:t>
            </a:r>
            <a:r>
              <a:rPr sz="1150" spc="55" dirty="0">
                <a:latin typeface="Trebuchet MS"/>
                <a:cs typeface="Trebuchet MS"/>
              </a:rPr>
              <a:t>estatal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91553" y="2752112"/>
            <a:ext cx="1365250" cy="204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60" dirty="0">
                <a:latin typeface="Trebuchet MS"/>
                <a:cs typeface="Trebuchet MS"/>
              </a:rPr>
              <a:t>Analizar</a:t>
            </a:r>
            <a:r>
              <a:rPr sz="1150" spc="-45" dirty="0">
                <a:latin typeface="Trebuchet MS"/>
                <a:cs typeface="Trebuchet MS"/>
              </a:rPr>
              <a:t> </a:t>
            </a:r>
            <a:r>
              <a:rPr sz="1150" spc="85" dirty="0">
                <a:latin typeface="Trebuchet MS"/>
                <a:cs typeface="Trebuchet MS"/>
              </a:rPr>
              <a:t>las</a:t>
            </a:r>
            <a:r>
              <a:rPr sz="1150" spc="-40" dirty="0">
                <a:latin typeface="Trebuchet MS"/>
                <a:cs typeface="Trebuchet MS"/>
              </a:rPr>
              <a:t> </a:t>
            </a:r>
            <a:r>
              <a:rPr sz="1150" spc="75" dirty="0">
                <a:latin typeface="Trebuchet MS"/>
                <a:cs typeface="Trebuchet MS"/>
              </a:rPr>
              <a:t>reglas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84628" y="2747582"/>
            <a:ext cx="138938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220" dirty="0">
                <a:solidFill>
                  <a:srgbClr val="FFFFFF"/>
                </a:solidFill>
                <a:latin typeface="Trebuchet MS"/>
                <a:cs typeface="Trebuchet MS"/>
              </a:rPr>
              <a:t>06</a:t>
            </a:r>
            <a:r>
              <a:rPr sz="2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50" spc="90" dirty="0">
                <a:latin typeface="Trebuchet MS"/>
                <a:cs typeface="Trebuchet MS"/>
              </a:rPr>
              <a:t>que</a:t>
            </a:r>
            <a:r>
              <a:rPr sz="1150" spc="-55" dirty="0">
                <a:latin typeface="Trebuchet MS"/>
                <a:cs typeface="Trebuchet MS"/>
              </a:rPr>
              <a:t> </a:t>
            </a:r>
            <a:r>
              <a:rPr sz="1150" spc="60" dirty="0">
                <a:latin typeface="Trebuchet MS"/>
                <a:cs typeface="Trebuchet MS"/>
              </a:rPr>
              <a:t>existen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58553" y="1490898"/>
            <a:ext cx="946150" cy="204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75" dirty="0">
                <a:latin typeface="Trebuchet MS"/>
                <a:cs typeface="Trebuchet MS"/>
              </a:rPr>
              <a:t>Compilar</a:t>
            </a:r>
            <a:r>
              <a:rPr sz="1150" spc="-55" dirty="0">
                <a:latin typeface="Trebuchet MS"/>
                <a:cs typeface="Trebuchet MS"/>
              </a:rPr>
              <a:t> </a:t>
            </a:r>
            <a:r>
              <a:rPr sz="1150" spc="65" dirty="0">
                <a:latin typeface="Trebuchet MS"/>
                <a:cs typeface="Trebuchet MS"/>
              </a:rPr>
              <a:t>los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58553" y="1640065"/>
            <a:ext cx="1352550" cy="204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85" dirty="0">
                <a:latin typeface="Trebuchet MS"/>
                <a:cs typeface="Trebuchet MS"/>
              </a:rPr>
              <a:t>antecedentes</a:t>
            </a:r>
            <a:r>
              <a:rPr sz="1150" spc="-45" dirty="0">
                <a:latin typeface="Trebuchet MS"/>
                <a:cs typeface="Trebuchet MS"/>
              </a:rPr>
              <a:t> </a:t>
            </a:r>
            <a:r>
              <a:rPr sz="1150" spc="60" dirty="0">
                <a:latin typeface="Trebuchet MS"/>
                <a:cs typeface="Trebuchet MS"/>
              </a:rPr>
              <a:t>que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70190" y="1632994"/>
            <a:ext cx="187833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00405" algn="l"/>
              </a:tabLst>
            </a:pPr>
            <a:r>
              <a:rPr sz="3600" b="1" spc="307" baseline="2314" dirty="0">
                <a:solidFill>
                  <a:srgbClr val="FFFFFF"/>
                </a:solidFill>
                <a:latin typeface="Trebuchet MS"/>
                <a:cs typeface="Trebuchet MS"/>
              </a:rPr>
              <a:t>04</a:t>
            </a:r>
            <a:r>
              <a:rPr sz="3600" b="1" baseline="2314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1150" spc="70" dirty="0">
                <a:latin typeface="Trebuchet MS"/>
                <a:cs typeface="Trebuchet MS"/>
              </a:rPr>
              <a:t>existen</a:t>
            </a:r>
            <a:r>
              <a:rPr sz="1150" spc="-45" dirty="0">
                <a:latin typeface="Trebuchet MS"/>
                <a:cs typeface="Trebuchet MS"/>
              </a:rPr>
              <a:t> </a:t>
            </a:r>
            <a:r>
              <a:rPr sz="1150" spc="95" dirty="0">
                <a:latin typeface="Trebuchet MS"/>
                <a:cs typeface="Trebuchet MS"/>
              </a:rPr>
              <a:t>sobre</a:t>
            </a:r>
            <a:r>
              <a:rPr sz="1150" spc="-40" dirty="0">
                <a:latin typeface="Trebuchet MS"/>
                <a:cs typeface="Trebuchet MS"/>
              </a:rPr>
              <a:t> </a:t>
            </a:r>
            <a:r>
              <a:rPr sz="1150" spc="-25" dirty="0">
                <a:latin typeface="Trebuchet MS"/>
                <a:cs typeface="Trebuchet MS"/>
              </a:rPr>
              <a:t>la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58553" y="1938401"/>
            <a:ext cx="598170" cy="204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50" dirty="0">
                <a:latin typeface="Trebuchet MS"/>
                <a:cs typeface="Trebuchet MS"/>
              </a:rPr>
              <a:t>materia</a:t>
            </a:r>
            <a:endParaRPr sz="1150">
              <a:latin typeface="Trebuchet MS"/>
              <a:cs typeface="Trebuchet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603330" y="2168851"/>
            <a:ext cx="360045" cy="492125"/>
            <a:chOff x="3603330" y="2168851"/>
            <a:chExt cx="360045" cy="492125"/>
          </a:xfrm>
        </p:grpSpPr>
        <p:sp>
          <p:nvSpPr>
            <p:cNvPr id="30" name="object 30"/>
            <p:cNvSpPr/>
            <p:nvPr/>
          </p:nvSpPr>
          <p:spPr>
            <a:xfrm>
              <a:off x="3705973" y="2306683"/>
              <a:ext cx="138430" cy="316230"/>
            </a:xfrm>
            <a:custGeom>
              <a:avLst/>
              <a:gdLst/>
              <a:ahLst/>
              <a:cxnLst/>
              <a:rect l="l" t="t" r="r" b="b"/>
              <a:pathLst>
                <a:path w="138429" h="316230">
                  <a:moveTo>
                    <a:pt x="0" y="315747"/>
                  </a:moveTo>
                  <a:lnTo>
                    <a:pt x="12488" y="257622"/>
                  </a:lnTo>
                  <a:lnTo>
                    <a:pt x="27900" y="210748"/>
                  </a:lnTo>
                  <a:lnTo>
                    <a:pt x="56358" y="150374"/>
                  </a:lnTo>
                  <a:lnTo>
                    <a:pt x="107988" y="51752"/>
                  </a:lnTo>
                  <a:lnTo>
                    <a:pt x="130592" y="12186"/>
                  </a:lnTo>
                  <a:lnTo>
                    <a:pt x="138264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603330" y="2168851"/>
              <a:ext cx="360045" cy="366395"/>
            </a:xfrm>
            <a:custGeom>
              <a:avLst/>
              <a:gdLst/>
              <a:ahLst/>
              <a:cxnLst/>
              <a:rect l="l" t="t" r="r" b="b"/>
              <a:pathLst>
                <a:path w="360045" h="366394">
                  <a:moveTo>
                    <a:pt x="359435" y="0"/>
                  </a:moveTo>
                  <a:lnTo>
                    <a:pt x="311171" y="22385"/>
                  </a:lnTo>
                  <a:lnTo>
                    <a:pt x="261280" y="40203"/>
                  </a:lnTo>
                  <a:lnTo>
                    <a:pt x="210122" y="53707"/>
                  </a:lnTo>
                  <a:lnTo>
                    <a:pt x="158055" y="63148"/>
                  </a:lnTo>
                  <a:lnTo>
                    <a:pt x="105440" y="68781"/>
                  </a:lnTo>
                  <a:lnTo>
                    <a:pt x="52635" y="70859"/>
                  </a:lnTo>
                  <a:lnTo>
                    <a:pt x="0" y="69634"/>
                  </a:lnTo>
                  <a:lnTo>
                    <a:pt x="38867" y="96585"/>
                  </a:lnTo>
                  <a:lnTo>
                    <a:pt x="84295" y="121420"/>
                  </a:lnTo>
                  <a:lnTo>
                    <a:pt x="133309" y="141382"/>
                  </a:lnTo>
                  <a:lnTo>
                    <a:pt x="182932" y="153712"/>
                  </a:lnTo>
                  <a:lnTo>
                    <a:pt x="230187" y="155651"/>
                  </a:lnTo>
                  <a:lnTo>
                    <a:pt x="241669" y="203006"/>
                  </a:lnTo>
                  <a:lnTo>
                    <a:pt x="262785" y="248499"/>
                  </a:lnTo>
                  <a:lnTo>
                    <a:pt x="290846" y="291360"/>
                  </a:lnTo>
                  <a:lnTo>
                    <a:pt x="323163" y="330818"/>
                  </a:lnTo>
                  <a:lnTo>
                    <a:pt x="357047" y="366102"/>
                  </a:lnTo>
                  <a:lnTo>
                    <a:pt x="347692" y="314139"/>
                  </a:lnTo>
                  <a:lnTo>
                    <a:pt x="340460" y="261545"/>
                  </a:lnTo>
                  <a:lnTo>
                    <a:pt x="336016" y="208631"/>
                  </a:lnTo>
                  <a:lnTo>
                    <a:pt x="335026" y="155708"/>
                  </a:lnTo>
                  <a:lnTo>
                    <a:pt x="338155" y="103087"/>
                  </a:lnTo>
                  <a:lnTo>
                    <a:pt x="346070" y="51081"/>
                  </a:lnTo>
                  <a:lnTo>
                    <a:pt x="3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3563787" y="3180053"/>
            <a:ext cx="462915" cy="542925"/>
            <a:chOff x="3563787" y="3180053"/>
            <a:chExt cx="462915" cy="542925"/>
          </a:xfrm>
        </p:grpSpPr>
        <p:sp>
          <p:nvSpPr>
            <p:cNvPr id="33" name="object 33"/>
            <p:cNvSpPr/>
            <p:nvPr/>
          </p:nvSpPr>
          <p:spPr>
            <a:xfrm>
              <a:off x="3784500" y="3361550"/>
              <a:ext cx="120014" cy="323215"/>
            </a:xfrm>
            <a:custGeom>
              <a:avLst/>
              <a:gdLst/>
              <a:ahLst/>
              <a:cxnLst/>
              <a:rect l="l" t="t" r="r" b="b"/>
              <a:pathLst>
                <a:path w="120014" h="323214">
                  <a:moveTo>
                    <a:pt x="119748" y="323215"/>
                  </a:moveTo>
                  <a:lnTo>
                    <a:pt x="88373" y="272719"/>
                  </a:lnTo>
                  <a:lnTo>
                    <a:pt x="66916" y="228287"/>
                  </a:lnTo>
                  <a:lnTo>
                    <a:pt x="45478" y="165079"/>
                  </a:lnTo>
                  <a:lnTo>
                    <a:pt x="14160" y="58254"/>
                  </a:lnTo>
                  <a:lnTo>
                    <a:pt x="2944" y="14088"/>
                  </a:lnTo>
                  <a:lnTo>
                    <a:pt x="0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63787" y="3180053"/>
              <a:ext cx="462915" cy="299720"/>
            </a:xfrm>
            <a:custGeom>
              <a:avLst/>
              <a:gdLst/>
              <a:ahLst/>
              <a:cxnLst/>
              <a:rect l="l" t="t" r="r" b="b"/>
              <a:pathLst>
                <a:path w="462914" h="299720">
                  <a:moveTo>
                    <a:pt x="210299" y="0"/>
                  </a:moveTo>
                  <a:lnTo>
                    <a:pt x="191114" y="49622"/>
                  </a:lnTo>
                  <a:lnTo>
                    <a:pt x="167586" y="97086"/>
                  </a:lnTo>
                  <a:lnTo>
                    <a:pt x="140148" y="142326"/>
                  </a:lnTo>
                  <a:lnTo>
                    <a:pt x="109236" y="185272"/>
                  </a:lnTo>
                  <a:lnTo>
                    <a:pt x="75284" y="225859"/>
                  </a:lnTo>
                  <a:lnTo>
                    <a:pt x="38727" y="264018"/>
                  </a:lnTo>
                  <a:lnTo>
                    <a:pt x="0" y="299681"/>
                  </a:lnTo>
                  <a:lnTo>
                    <a:pt x="46681" y="292089"/>
                  </a:lnTo>
                  <a:lnTo>
                    <a:pt x="96619" y="278418"/>
                  </a:lnTo>
                  <a:lnTo>
                    <a:pt x="145753" y="258750"/>
                  </a:lnTo>
                  <a:lnTo>
                    <a:pt x="190024" y="233168"/>
                  </a:lnTo>
                  <a:lnTo>
                    <a:pt x="225374" y="201752"/>
                  </a:lnTo>
                  <a:lnTo>
                    <a:pt x="266515" y="227856"/>
                  </a:lnTo>
                  <a:lnTo>
                    <a:pt x="313298" y="245931"/>
                  </a:lnTo>
                  <a:lnTo>
                    <a:pt x="363251" y="257290"/>
                  </a:lnTo>
                  <a:lnTo>
                    <a:pt x="413904" y="263246"/>
                  </a:lnTo>
                  <a:lnTo>
                    <a:pt x="462787" y="265112"/>
                  </a:lnTo>
                  <a:lnTo>
                    <a:pt x="419976" y="234215"/>
                  </a:lnTo>
                  <a:lnTo>
                    <a:pt x="378254" y="201388"/>
                  </a:lnTo>
                  <a:lnTo>
                    <a:pt x="338315" y="166394"/>
                  </a:lnTo>
                  <a:lnTo>
                    <a:pt x="300855" y="128996"/>
                  </a:lnTo>
                  <a:lnTo>
                    <a:pt x="266569" y="88955"/>
                  </a:lnTo>
                  <a:lnTo>
                    <a:pt x="236152" y="46036"/>
                  </a:lnTo>
                  <a:lnTo>
                    <a:pt x="2102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4573909" y="4097064"/>
            <a:ext cx="929005" cy="438150"/>
            <a:chOff x="4573909" y="4097064"/>
            <a:chExt cx="929005" cy="438150"/>
          </a:xfrm>
        </p:grpSpPr>
        <p:sp>
          <p:nvSpPr>
            <p:cNvPr id="36" name="object 36"/>
            <p:cNvSpPr/>
            <p:nvPr/>
          </p:nvSpPr>
          <p:spPr>
            <a:xfrm>
              <a:off x="4744310" y="4189242"/>
              <a:ext cx="720725" cy="132715"/>
            </a:xfrm>
            <a:custGeom>
              <a:avLst/>
              <a:gdLst/>
              <a:ahLst/>
              <a:cxnLst/>
              <a:rect l="l" t="t" r="r" b="b"/>
              <a:pathLst>
                <a:path w="720725" h="132714">
                  <a:moveTo>
                    <a:pt x="720407" y="0"/>
                  </a:moveTo>
                  <a:lnTo>
                    <a:pt x="589534" y="89423"/>
                  </a:lnTo>
                  <a:lnTo>
                    <a:pt x="477048" y="130270"/>
                  </a:lnTo>
                  <a:lnTo>
                    <a:pt x="320973" y="132473"/>
                  </a:lnTo>
                  <a:lnTo>
                    <a:pt x="59334" y="105968"/>
                  </a:lnTo>
                  <a:lnTo>
                    <a:pt x="43832" y="104038"/>
                  </a:lnTo>
                  <a:lnTo>
                    <a:pt x="28767" y="101792"/>
                  </a:lnTo>
                  <a:lnTo>
                    <a:pt x="14151" y="99262"/>
                  </a:lnTo>
                  <a:lnTo>
                    <a:pt x="0" y="96481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573909" y="4097064"/>
              <a:ext cx="344170" cy="438150"/>
            </a:xfrm>
            <a:custGeom>
              <a:avLst/>
              <a:gdLst/>
              <a:ahLst/>
              <a:cxnLst/>
              <a:rect l="l" t="t" r="r" b="b"/>
              <a:pathLst>
                <a:path w="344170" h="438150">
                  <a:moveTo>
                    <a:pt x="343992" y="0"/>
                  </a:moveTo>
                  <a:lnTo>
                    <a:pt x="298548" y="26872"/>
                  </a:lnTo>
                  <a:lnTo>
                    <a:pt x="251770" y="51973"/>
                  </a:lnTo>
                  <a:lnTo>
                    <a:pt x="203719" y="74572"/>
                  </a:lnTo>
                  <a:lnTo>
                    <a:pt x="154455" y="93936"/>
                  </a:lnTo>
                  <a:lnTo>
                    <a:pt x="104040" y="109332"/>
                  </a:lnTo>
                  <a:lnTo>
                    <a:pt x="52535" y="120030"/>
                  </a:lnTo>
                  <a:lnTo>
                    <a:pt x="0" y="125298"/>
                  </a:lnTo>
                  <a:lnTo>
                    <a:pt x="37799" y="162741"/>
                  </a:lnTo>
                  <a:lnTo>
                    <a:pt x="71882" y="203299"/>
                  </a:lnTo>
                  <a:lnTo>
                    <a:pt x="102362" y="246548"/>
                  </a:lnTo>
                  <a:lnTo>
                    <a:pt x="129351" y="292063"/>
                  </a:lnTo>
                  <a:lnTo>
                    <a:pt x="152962" y="339417"/>
                  </a:lnTo>
                  <a:lnTo>
                    <a:pt x="173307" y="388187"/>
                  </a:lnTo>
                  <a:lnTo>
                    <a:pt x="190499" y="437946"/>
                  </a:lnTo>
                  <a:lnTo>
                    <a:pt x="202218" y="392131"/>
                  </a:lnTo>
                  <a:lnTo>
                    <a:pt x="209671" y="340899"/>
                  </a:lnTo>
                  <a:lnTo>
                    <a:pt x="211308" y="288003"/>
                  </a:lnTo>
                  <a:lnTo>
                    <a:pt x="205578" y="237195"/>
                  </a:lnTo>
                  <a:lnTo>
                    <a:pt x="190931" y="192227"/>
                  </a:lnTo>
                  <a:lnTo>
                    <a:pt x="231316" y="164964"/>
                  </a:lnTo>
                  <a:lnTo>
                    <a:pt x="266601" y="129321"/>
                  </a:lnTo>
                  <a:lnTo>
                    <a:pt x="296998" y="88088"/>
                  </a:lnTo>
                  <a:lnTo>
                    <a:pt x="322724" y="44051"/>
                  </a:lnTo>
                  <a:lnTo>
                    <a:pt x="343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4573909" y="1554615"/>
            <a:ext cx="929005" cy="438150"/>
            <a:chOff x="4573909" y="1554615"/>
            <a:chExt cx="929005" cy="438150"/>
          </a:xfrm>
        </p:grpSpPr>
        <p:sp>
          <p:nvSpPr>
            <p:cNvPr id="39" name="object 39"/>
            <p:cNvSpPr/>
            <p:nvPr/>
          </p:nvSpPr>
          <p:spPr>
            <a:xfrm>
              <a:off x="4744310" y="1767911"/>
              <a:ext cx="720725" cy="132715"/>
            </a:xfrm>
            <a:custGeom>
              <a:avLst/>
              <a:gdLst/>
              <a:ahLst/>
              <a:cxnLst/>
              <a:rect l="l" t="t" r="r" b="b"/>
              <a:pathLst>
                <a:path w="720725" h="132714">
                  <a:moveTo>
                    <a:pt x="720407" y="132473"/>
                  </a:moveTo>
                  <a:lnTo>
                    <a:pt x="589534" y="43049"/>
                  </a:lnTo>
                  <a:lnTo>
                    <a:pt x="477048" y="2203"/>
                  </a:lnTo>
                  <a:lnTo>
                    <a:pt x="320973" y="0"/>
                  </a:lnTo>
                  <a:lnTo>
                    <a:pt x="59334" y="26504"/>
                  </a:lnTo>
                  <a:lnTo>
                    <a:pt x="43832" y="28435"/>
                  </a:lnTo>
                  <a:lnTo>
                    <a:pt x="28767" y="30681"/>
                  </a:lnTo>
                  <a:lnTo>
                    <a:pt x="14151" y="33211"/>
                  </a:lnTo>
                  <a:lnTo>
                    <a:pt x="0" y="35991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73909" y="1554615"/>
              <a:ext cx="344170" cy="438150"/>
            </a:xfrm>
            <a:custGeom>
              <a:avLst/>
              <a:gdLst/>
              <a:ahLst/>
              <a:cxnLst/>
              <a:rect l="l" t="t" r="r" b="b"/>
              <a:pathLst>
                <a:path w="344170" h="438150">
                  <a:moveTo>
                    <a:pt x="190499" y="0"/>
                  </a:moveTo>
                  <a:lnTo>
                    <a:pt x="171771" y="49360"/>
                  </a:lnTo>
                  <a:lnTo>
                    <a:pt x="150897" y="98171"/>
                  </a:lnTo>
                  <a:lnTo>
                    <a:pt x="127467" y="145823"/>
                  </a:lnTo>
                  <a:lnTo>
                    <a:pt x="101073" y="191706"/>
                  </a:lnTo>
                  <a:lnTo>
                    <a:pt x="71303" y="235208"/>
                  </a:lnTo>
                  <a:lnTo>
                    <a:pt x="37749" y="275722"/>
                  </a:lnTo>
                  <a:lnTo>
                    <a:pt x="0" y="312635"/>
                  </a:lnTo>
                  <a:lnTo>
                    <a:pt x="52903" y="318287"/>
                  </a:lnTo>
                  <a:lnTo>
                    <a:pt x="104849" y="328693"/>
                  </a:lnTo>
                  <a:lnTo>
                    <a:pt x="155659" y="343451"/>
                  </a:lnTo>
                  <a:lnTo>
                    <a:pt x="205156" y="362157"/>
                  </a:lnTo>
                  <a:lnTo>
                    <a:pt x="253162" y="384411"/>
                  </a:lnTo>
                  <a:lnTo>
                    <a:pt x="299499" y="409808"/>
                  </a:lnTo>
                  <a:lnTo>
                    <a:pt x="343992" y="437946"/>
                  </a:lnTo>
                  <a:lnTo>
                    <a:pt x="324550" y="394837"/>
                  </a:lnTo>
                  <a:lnTo>
                    <a:pt x="298390" y="350162"/>
                  </a:lnTo>
                  <a:lnTo>
                    <a:pt x="266644" y="307818"/>
                  </a:lnTo>
                  <a:lnTo>
                    <a:pt x="230447" y="271704"/>
                  </a:lnTo>
                  <a:lnTo>
                    <a:pt x="190931" y="245719"/>
                  </a:lnTo>
                  <a:lnTo>
                    <a:pt x="205461" y="199212"/>
                  </a:lnTo>
                  <a:lnTo>
                    <a:pt x="210774" y="149341"/>
                  </a:lnTo>
                  <a:lnTo>
                    <a:pt x="208779" y="98151"/>
                  </a:lnTo>
                  <a:lnTo>
                    <a:pt x="201384" y="47689"/>
                  </a:lnTo>
                  <a:lnTo>
                    <a:pt x="1904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5893208" y="2201100"/>
            <a:ext cx="365760" cy="499109"/>
            <a:chOff x="5893208" y="2201100"/>
            <a:chExt cx="365760" cy="499109"/>
          </a:xfrm>
        </p:grpSpPr>
        <p:sp>
          <p:nvSpPr>
            <p:cNvPr id="42" name="object 42"/>
            <p:cNvSpPr/>
            <p:nvPr/>
          </p:nvSpPr>
          <p:spPr>
            <a:xfrm>
              <a:off x="6015724" y="2342207"/>
              <a:ext cx="129539" cy="320040"/>
            </a:xfrm>
            <a:custGeom>
              <a:avLst/>
              <a:gdLst/>
              <a:ahLst/>
              <a:cxnLst/>
              <a:rect l="l" t="t" r="r" b="b"/>
              <a:pathLst>
                <a:path w="129539" h="320039">
                  <a:moveTo>
                    <a:pt x="129336" y="319506"/>
                  </a:moveTo>
                  <a:lnTo>
                    <a:pt x="118486" y="261057"/>
                  </a:lnTo>
                  <a:lnTo>
                    <a:pt x="104395" y="213771"/>
                  </a:lnTo>
                  <a:lnTo>
                    <a:pt x="77639" y="152623"/>
                  </a:lnTo>
                  <a:lnTo>
                    <a:pt x="28790" y="52590"/>
                  </a:lnTo>
                  <a:lnTo>
                    <a:pt x="7323" y="12396"/>
                  </a:lnTo>
                  <a:lnTo>
                    <a:pt x="0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893208" y="2201100"/>
              <a:ext cx="365760" cy="366395"/>
            </a:xfrm>
            <a:custGeom>
              <a:avLst/>
              <a:gdLst/>
              <a:ahLst/>
              <a:cxnLst/>
              <a:rect l="l" t="t" r="r" b="b"/>
              <a:pathLst>
                <a:path w="365760" h="366394">
                  <a:moveTo>
                    <a:pt x="7899" y="0"/>
                  </a:moveTo>
                  <a:lnTo>
                    <a:pt x="19581" y="51901"/>
                  </a:lnTo>
                  <a:lnTo>
                    <a:pt x="26454" y="104428"/>
                  </a:lnTo>
                  <a:lnTo>
                    <a:pt x="28840" y="157283"/>
                  </a:lnTo>
                  <a:lnTo>
                    <a:pt x="27064" y="210167"/>
                  </a:lnTo>
                  <a:lnTo>
                    <a:pt x="21450" y="262782"/>
                  </a:lnTo>
                  <a:lnTo>
                    <a:pt x="12320" y="314830"/>
                  </a:lnTo>
                  <a:lnTo>
                    <a:pt x="0" y="366014"/>
                  </a:lnTo>
                  <a:lnTo>
                    <a:pt x="34556" y="333726"/>
                  </a:lnTo>
                  <a:lnTo>
                    <a:pt x="68435" y="294573"/>
                  </a:lnTo>
                  <a:lnTo>
                    <a:pt x="98308" y="250886"/>
                  </a:lnTo>
                  <a:lnTo>
                    <a:pt x="120847" y="204992"/>
                  </a:lnTo>
                  <a:lnTo>
                    <a:pt x="132727" y="159219"/>
                  </a:lnTo>
                  <a:lnTo>
                    <a:pt x="181436" y="158004"/>
                  </a:lnTo>
                  <a:lnTo>
                    <a:pt x="230364" y="146980"/>
                  </a:lnTo>
                  <a:lnTo>
                    <a:pt x="278187" y="128612"/>
                  </a:lnTo>
                  <a:lnTo>
                    <a:pt x="323582" y="105365"/>
                  </a:lnTo>
                  <a:lnTo>
                    <a:pt x="365226" y="79705"/>
                  </a:lnTo>
                  <a:lnTo>
                    <a:pt x="312463" y="77865"/>
                  </a:lnTo>
                  <a:lnTo>
                    <a:pt x="259530" y="73817"/>
                  </a:lnTo>
                  <a:lnTo>
                    <a:pt x="206872" y="66976"/>
                  </a:lnTo>
                  <a:lnTo>
                    <a:pt x="154935" y="56759"/>
                  </a:lnTo>
                  <a:lnTo>
                    <a:pt x="104163" y="42580"/>
                  </a:lnTo>
                  <a:lnTo>
                    <a:pt x="55003" y="23855"/>
                  </a:lnTo>
                  <a:lnTo>
                    <a:pt x="78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5926799" y="3192678"/>
            <a:ext cx="459105" cy="532130"/>
            <a:chOff x="5926799" y="3192678"/>
            <a:chExt cx="459105" cy="532130"/>
          </a:xfrm>
        </p:grpSpPr>
        <p:sp>
          <p:nvSpPr>
            <p:cNvPr id="45" name="object 45"/>
            <p:cNvSpPr/>
            <p:nvPr/>
          </p:nvSpPr>
          <p:spPr>
            <a:xfrm>
              <a:off x="6030711" y="3372874"/>
              <a:ext cx="144145" cy="313690"/>
            </a:xfrm>
            <a:custGeom>
              <a:avLst/>
              <a:gdLst/>
              <a:ahLst/>
              <a:cxnLst/>
              <a:rect l="l" t="t" r="r" b="b"/>
              <a:pathLst>
                <a:path w="144145" h="313689">
                  <a:moveTo>
                    <a:pt x="0" y="313270"/>
                  </a:moveTo>
                  <a:lnTo>
                    <a:pt x="35090" y="265282"/>
                  </a:lnTo>
                  <a:lnTo>
                    <a:pt x="59836" y="222594"/>
                  </a:lnTo>
                  <a:lnTo>
                    <a:pt x="85982" y="161182"/>
                  </a:lnTo>
                  <a:lnTo>
                    <a:pt x="125272" y="57022"/>
                  </a:lnTo>
                  <a:lnTo>
                    <a:pt x="139779" y="13833"/>
                  </a:lnTo>
                  <a:lnTo>
                    <a:pt x="143776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26799" y="3192678"/>
              <a:ext cx="459105" cy="314960"/>
            </a:xfrm>
            <a:custGeom>
              <a:avLst/>
              <a:gdLst/>
              <a:ahLst/>
              <a:cxnLst/>
              <a:rect l="l" t="t" r="r" b="b"/>
              <a:pathLst>
                <a:path w="459104" h="314960">
                  <a:moveTo>
                    <a:pt x="271754" y="0"/>
                  </a:moveTo>
                  <a:lnTo>
                    <a:pt x="241999" y="44103"/>
                  </a:lnTo>
                  <a:lnTo>
                    <a:pt x="208489" y="85135"/>
                  </a:lnTo>
                  <a:lnTo>
                    <a:pt x="171664" y="123127"/>
                  </a:lnTo>
                  <a:lnTo>
                    <a:pt x="131963" y="158111"/>
                  </a:lnTo>
                  <a:lnTo>
                    <a:pt x="89826" y="190118"/>
                  </a:lnTo>
                  <a:lnTo>
                    <a:pt x="45691" y="219179"/>
                  </a:lnTo>
                  <a:lnTo>
                    <a:pt x="0" y="245325"/>
                  </a:lnTo>
                  <a:lnTo>
                    <a:pt x="47198" y="248318"/>
                  </a:lnTo>
                  <a:lnTo>
                    <a:pt x="98925" y="246111"/>
                  </a:lnTo>
                  <a:lnTo>
                    <a:pt x="151204" y="237879"/>
                  </a:lnTo>
                  <a:lnTo>
                    <a:pt x="200059" y="222800"/>
                  </a:lnTo>
                  <a:lnTo>
                    <a:pt x="241515" y="200050"/>
                  </a:lnTo>
                  <a:lnTo>
                    <a:pt x="275808" y="234661"/>
                  </a:lnTo>
                  <a:lnTo>
                    <a:pt x="317388" y="262703"/>
                  </a:lnTo>
                  <a:lnTo>
                    <a:pt x="363556" y="284903"/>
                  </a:lnTo>
                  <a:lnTo>
                    <a:pt x="411610" y="301991"/>
                  </a:lnTo>
                  <a:lnTo>
                    <a:pt x="458850" y="314693"/>
                  </a:lnTo>
                  <a:lnTo>
                    <a:pt x="423996" y="275037"/>
                  </a:lnTo>
                  <a:lnTo>
                    <a:pt x="390632" y="233743"/>
                  </a:lnTo>
                  <a:lnTo>
                    <a:pt x="359490" y="190734"/>
                  </a:lnTo>
                  <a:lnTo>
                    <a:pt x="331301" y="145932"/>
                  </a:lnTo>
                  <a:lnTo>
                    <a:pt x="306794" y="99260"/>
                  </a:lnTo>
                  <a:lnTo>
                    <a:pt x="286702" y="50642"/>
                  </a:lnTo>
                  <a:lnTo>
                    <a:pt x="2717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94475" y="3719615"/>
            <a:ext cx="1248410" cy="950594"/>
            <a:chOff x="1994475" y="3719615"/>
            <a:chExt cx="1248410" cy="950594"/>
          </a:xfrm>
        </p:grpSpPr>
        <p:sp>
          <p:nvSpPr>
            <p:cNvPr id="3" name="object 3"/>
            <p:cNvSpPr/>
            <p:nvPr/>
          </p:nvSpPr>
          <p:spPr>
            <a:xfrm>
              <a:off x="1994475" y="3719615"/>
              <a:ext cx="1248410" cy="950594"/>
            </a:xfrm>
            <a:custGeom>
              <a:avLst/>
              <a:gdLst/>
              <a:ahLst/>
              <a:cxnLst/>
              <a:rect l="l" t="t" r="r" b="b"/>
              <a:pathLst>
                <a:path w="1248410" h="950595">
                  <a:moveTo>
                    <a:pt x="1095489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400"/>
                  </a:lnTo>
                  <a:lnTo>
                    <a:pt x="0" y="797852"/>
                  </a:lnTo>
                  <a:lnTo>
                    <a:pt x="7802" y="845888"/>
                  </a:lnTo>
                  <a:lnTo>
                    <a:pt x="29504" y="887707"/>
                  </a:lnTo>
                  <a:lnTo>
                    <a:pt x="62544" y="920747"/>
                  </a:lnTo>
                  <a:lnTo>
                    <a:pt x="104363" y="942449"/>
                  </a:lnTo>
                  <a:lnTo>
                    <a:pt x="152400" y="950252"/>
                  </a:lnTo>
                  <a:lnTo>
                    <a:pt x="1095489" y="950252"/>
                  </a:lnTo>
                  <a:lnTo>
                    <a:pt x="1143525" y="942449"/>
                  </a:lnTo>
                  <a:lnTo>
                    <a:pt x="1185344" y="920747"/>
                  </a:lnTo>
                  <a:lnTo>
                    <a:pt x="1218384" y="887707"/>
                  </a:lnTo>
                  <a:lnTo>
                    <a:pt x="1240086" y="845888"/>
                  </a:lnTo>
                  <a:lnTo>
                    <a:pt x="1247889" y="797852"/>
                  </a:lnTo>
                  <a:lnTo>
                    <a:pt x="1247889" y="152400"/>
                  </a:lnTo>
                  <a:lnTo>
                    <a:pt x="1240086" y="104363"/>
                  </a:lnTo>
                  <a:lnTo>
                    <a:pt x="1218384" y="62544"/>
                  </a:lnTo>
                  <a:lnTo>
                    <a:pt x="1185344" y="29504"/>
                  </a:lnTo>
                  <a:lnTo>
                    <a:pt x="1143525" y="7802"/>
                  </a:lnTo>
                  <a:lnTo>
                    <a:pt x="1095489" y="0"/>
                  </a:lnTo>
                  <a:close/>
                </a:path>
              </a:pathLst>
            </a:custGeom>
            <a:solidFill>
              <a:srgbClr val="6363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36682" y="3775657"/>
              <a:ext cx="1163955" cy="838200"/>
            </a:xfrm>
            <a:custGeom>
              <a:avLst/>
              <a:gdLst/>
              <a:ahLst/>
              <a:cxnLst/>
              <a:rect l="l" t="t" r="r" b="b"/>
              <a:pathLst>
                <a:path w="1163955" h="838200">
                  <a:moveTo>
                    <a:pt x="1011085" y="838161"/>
                  </a:moveTo>
                  <a:lnTo>
                    <a:pt x="152400" y="838161"/>
                  </a:lnTo>
                  <a:lnTo>
                    <a:pt x="104358" y="830359"/>
                  </a:lnTo>
                  <a:lnTo>
                    <a:pt x="62539" y="808657"/>
                  </a:lnTo>
                  <a:lnTo>
                    <a:pt x="29500" y="775616"/>
                  </a:lnTo>
                  <a:lnTo>
                    <a:pt x="7801" y="733798"/>
                  </a:lnTo>
                  <a:lnTo>
                    <a:pt x="0" y="685761"/>
                  </a:lnTo>
                  <a:lnTo>
                    <a:pt x="0" y="152400"/>
                  </a:lnTo>
                  <a:lnTo>
                    <a:pt x="7801" y="104363"/>
                  </a:lnTo>
                  <a:lnTo>
                    <a:pt x="29500" y="62544"/>
                  </a:lnTo>
                  <a:lnTo>
                    <a:pt x="62539" y="29504"/>
                  </a:lnTo>
                  <a:lnTo>
                    <a:pt x="104358" y="7802"/>
                  </a:lnTo>
                  <a:lnTo>
                    <a:pt x="152400" y="0"/>
                  </a:lnTo>
                  <a:lnTo>
                    <a:pt x="1011085" y="0"/>
                  </a:lnTo>
                  <a:lnTo>
                    <a:pt x="1059121" y="7802"/>
                  </a:lnTo>
                  <a:lnTo>
                    <a:pt x="1100940" y="29504"/>
                  </a:lnTo>
                  <a:lnTo>
                    <a:pt x="1133980" y="62544"/>
                  </a:lnTo>
                  <a:lnTo>
                    <a:pt x="1155682" y="104363"/>
                  </a:lnTo>
                  <a:lnTo>
                    <a:pt x="1163485" y="152400"/>
                  </a:lnTo>
                  <a:lnTo>
                    <a:pt x="1163485" y="685761"/>
                  </a:lnTo>
                  <a:lnTo>
                    <a:pt x="1155682" y="733798"/>
                  </a:lnTo>
                  <a:lnTo>
                    <a:pt x="1133980" y="775616"/>
                  </a:lnTo>
                  <a:lnTo>
                    <a:pt x="1100940" y="808657"/>
                  </a:lnTo>
                  <a:lnTo>
                    <a:pt x="1059121" y="830359"/>
                  </a:lnTo>
                  <a:lnTo>
                    <a:pt x="1011085" y="83816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1107835"/>
            <a:ext cx="1081405" cy="2538095"/>
          </a:xfrm>
          <a:custGeom>
            <a:avLst/>
            <a:gdLst/>
            <a:ahLst/>
            <a:cxnLst/>
            <a:rect l="l" t="t" r="r" b="b"/>
            <a:pathLst>
              <a:path w="1081405" h="2538095">
                <a:moveTo>
                  <a:pt x="0" y="2537801"/>
                </a:moveTo>
                <a:lnTo>
                  <a:pt x="66459" y="2534290"/>
                </a:lnTo>
                <a:lnTo>
                  <a:pt x="109907" y="2529339"/>
                </a:lnTo>
                <a:lnTo>
                  <a:pt x="152844" y="2522473"/>
                </a:lnTo>
                <a:lnTo>
                  <a:pt x="195238" y="2513730"/>
                </a:lnTo>
                <a:lnTo>
                  <a:pt x="237055" y="2503148"/>
                </a:lnTo>
                <a:lnTo>
                  <a:pt x="278263" y="2490765"/>
                </a:lnTo>
                <a:lnTo>
                  <a:pt x="318828" y="2476619"/>
                </a:lnTo>
                <a:lnTo>
                  <a:pt x="358718" y="2460747"/>
                </a:lnTo>
                <a:lnTo>
                  <a:pt x="397900" y="2443189"/>
                </a:lnTo>
                <a:lnTo>
                  <a:pt x="436340" y="2423981"/>
                </a:lnTo>
                <a:lnTo>
                  <a:pt x="474006" y="2403162"/>
                </a:lnTo>
                <a:lnTo>
                  <a:pt x="510865" y="2380769"/>
                </a:lnTo>
                <a:lnTo>
                  <a:pt x="546884" y="2356840"/>
                </a:lnTo>
                <a:lnTo>
                  <a:pt x="582029" y="2331414"/>
                </a:lnTo>
                <a:lnTo>
                  <a:pt x="616269" y="2304528"/>
                </a:lnTo>
                <a:lnTo>
                  <a:pt x="649569" y="2276221"/>
                </a:lnTo>
                <a:lnTo>
                  <a:pt x="681897" y="2246529"/>
                </a:lnTo>
                <a:lnTo>
                  <a:pt x="713221" y="2215492"/>
                </a:lnTo>
                <a:lnTo>
                  <a:pt x="743506" y="2183146"/>
                </a:lnTo>
                <a:lnTo>
                  <a:pt x="772721" y="2149531"/>
                </a:lnTo>
                <a:lnTo>
                  <a:pt x="800832" y="2114683"/>
                </a:lnTo>
                <a:lnTo>
                  <a:pt x="827806" y="2078641"/>
                </a:lnTo>
                <a:lnTo>
                  <a:pt x="853610" y="2041442"/>
                </a:lnTo>
                <a:lnTo>
                  <a:pt x="878211" y="2003125"/>
                </a:lnTo>
                <a:lnTo>
                  <a:pt x="901577" y="1963728"/>
                </a:lnTo>
                <a:lnTo>
                  <a:pt x="923674" y="1923288"/>
                </a:lnTo>
                <a:lnTo>
                  <a:pt x="944470" y="1881843"/>
                </a:lnTo>
                <a:lnTo>
                  <a:pt x="963931" y="1839432"/>
                </a:lnTo>
                <a:lnTo>
                  <a:pt x="982025" y="1796092"/>
                </a:lnTo>
                <a:lnTo>
                  <a:pt x="998718" y="1751861"/>
                </a:lnTo>
                <a:lnTo>
                  <a:pt x="1013978" y="1706777"/>
                </a:lnTo>
                <a:lnTo>
                  <a:pt x="1027771" y="1660878"/>
                </a:lnTo>
                <a:lnTo>
                  <a:pt x="1040065" y="1614201"/>
                </a:lnTo>
                <a:lnTo>
                  <a:pt x="1050827" y="1566786"/>
                </a:lnTo>
                <a:lnTo>
                  <a:pt x="1060023" y="1518669"/>
                </a:lnTo>
                <a:lnTo>
                  <a:pt x="1067622" y="1469889"/>
                </a:lnTo>
                <a:lnTo>
                  <a:pt x="1073589" y="1420484"/>
                </a:lnTo>
                <a:lnTo>
                  <a:pt x="1077892" y="1370491"/>
                </a:lnTo>
                <a:lnTo>
                  <a:pt x="1080498" y="1319948"/>
                </a:lnTo>
                <a:lnTo>
                  <a:pt x="1081374" y="1268894"/>
                </a:lnTo>
                <a:lnTo>
                  <a:pt x="1080498" y="1217840"/>
                </a:lnTo>
                <a:lnTo>
                  <a:pt x="1077892" y="1167297"/>
                </a:lnTo>
                <a:lnTo>
                  <a:pt x="1073589" y="1117304"/>
                </a:lnTo>
                <a:lnTo>
                  <a:pt x="1067622" y="1067899"/>
                </a:lnTo>
                <a:lnTo>
                  <a:pt x="1060023" y="1019119"/>
                </a:lnTo>
                <a:lnTo>
                  <a:pt x="1050827" y="971002"/>
                </a:lnTo>
                <a:lnTo>
                  <a:pt x="1040065" y="923587"/>
                </a:lnTo>
                <a:lnTo>
                  <a:pt x="1027771" y="876911"/>
                </a:lnTo>
                <a:lnTo>
                  <a:pt x="1013978" y="831012"/>
                </a:lnTo>
                <a:lnTo>
                  <a:pt x="998718" y="785929"/>
                </a:lnTo>
                <a:lnTo>
                  <a:pt x="982025" y="741698"/>
                </a:lnTo>
                <a:lnTo>
                  <a:pt x="963931" y="698358"/>
                </a:lnTo>
                <a:lnTo>
                  <a:pt x="944470" y="655947"/>
                </a:lnTo>
                <a:lnTo>
                  <a:pt x="923674" y="614503"/>
                </a:lnTo>
                <a:lnTo>
                  <a:pt x="901577" y="574063"/>
                </a:lnTo>
                <a:lnTo>
                  <a:pt x="878211" y="534667"/>
                </a:lnTo>
                <a:lnTo>
                  <a:pt x="853610" y="496350"/>
                </a:lnTo>
                <a:lnTo>
                  <a:pt x="827806" y="459152"/>
                </a:lnTo>
                <a:lnTo>
                  <a:pt x="800832" y="423110"/>
                </a:lnTo>
                <a:lnTo>
                  <a:pt x="772721" y="388263"/>
                </a:lnTo>
                <a:lnTo>
                  <a:pt x="743506" y="354648"/>
                </a:lnTo>
                <a:lnTo>
                  <a:pt x="713221" y="322303"/>
                </a:lnTo>
                <a:lnTo>
                  <a:pt x="681897" y="291266"/>
                </a:lnTo>
                <a:lnTo>
                  <a:pt x="649569" y="261575"/>
                </a:lnTo>
                <a:lnTo>
                  <a:pt x="616269" y="233268"/>
                </a:lnTo>
                <a:lnTo>
                  <a:pt x="582029" y="206382"/>
                </a:lnTo>
                <a:lnTo>
                  <a:pt x="546884" y="180957"/>
                </a:lnTo>
                <a:lnTo>
                  <a:pt x="510865" y="157029"/>
                </a:lnTo>
                <a:lnTo>
                  <a:pt x="474006" y="134636"/>
                </a:lnTo>
                <a:lnTo>
                  <a:pt x="436340" y="113817"/>
                </a:lnTo>
                <a:lnTo>
                  <a:pt x="397900" y="94610"/>
                </a:lnTo>
                <a:lnTo>
                  <a:pt x="358718" y="77051"/>
                </a:lnTo>
                <a:lnTo>
                  <a:pt x="318828" y="61180"/>
                </a:lnTo>
                <a:lnTo>
                  <a:pt x="278263" y="47035"/>
                </a:lnTo>
                <a:lnTo>
                  <a:pt x="237055" y="34652"/>
                </a:lnTo>
                <a:lnTo>
                  <a:pt x="195238" y="24070"/>
                </a:lnTo>
                <a:lnTo>
                  <a:pt x="152844" y="15327"/>
                </a:lnTo>
                <a:lnTo>
                  <a:pt x="109907" y="8461"/>
                </a:lnTo>
                <a:lnTo>
                  <a:pt x="66459" y="3510"/>
                </a:lnTo>
                <a:lnTo>
                  <a:pt x="22533" y="511"/>
                </a:lnTo>
                <a:lnTo>
                  <a:pt x="0" y="0"/>
                </a:lnTo>
              </a:path>
            </a:pathLst>
          </a:custGeom>
          <a:ln w="660399">
            <a:solidFill>
              <a:srgbClr val="B9C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43745" y="0"/>
            <a:ext cx="1463675" cy="708025"/>
          </a:xfrm>
          <a:custGeom>
            <a:avLst/>
            <a:gdLst/>
            <a:ahLst/>
            <a:cxnLst/>
            <a:rect l="l" t="t" r="r" b="b"/>
            <a:pathLst>
              <a:path w="1463675" h="708025">
                <a:moveTo>
                  <a:pt x="0" y="0"/>
                </a:moveTo>
                <a:lnTo>
                  <a:pt x="5361" y="70570"/>
                </a:lnTo>
                <a:lnTo>
                  <a:pt x="12924" y="116965"/>
                </a:lnTo>
                <a:lnTo>
                  <a:pt x="23346" y="162334"/>
                </a:lnTo>
                <a:lnTo>
                  <a:pt x="36530" y="206583"/>
                </a:lnTo>
                <a:lnTo>
                  <a:pt x="52379" y="249613"/>
                </a:lnTo>
                <a:lnTo>
                  <a:pt x="70797" y="291330"/>
                </a:lnTo>
                <a:lnTo>
                  <a:pt x="91687" y="331636"/>
                </a:lnTo>
                <a:lnTo>
                  <a:pt x="114952" y="370434"/>
                </a:lnTo>
                <a:lnTo>
                  <a:pt x="140497" y="407629"/>
                </a:lnTo>
                <a:lnTo>
                  <a:pt x="168225" y="443123"/>
                </a:lnTo>
                <a:lnTo>
                  <a:pt x="198039" y="476821"/>
                </a:lnTo>
                <a:lnTo>
                  <a:pt x="229843" y="508626"/>
                </a:lnTo>
                <a:lnTo>
                  <a:pt x="263540" y="538441"/>
                </a:lnTo>
                <a:lnTo>
                  <a:pt x="299034" y="566169"/>
                </a:lnTo>
                <a:lnTo>
                  <a:pt x="336228" y="591715"/>
                </a:lnTo>
                <a:lnTo>
                  <a:pt x="375026" y="614981"/>
                </a:lnTo>
                <a:lnTo>
                  <a:pt x="415331" y="635872"/>
                </a:lnTo>
                <a:lnTo>
                  <a:pt x="457047" y="654290"/>
                </a:lnTo>
                <a:lnTo>
                  <a:pt x="500077" y="670140"/>
                </a:lnTo>
                <a:lnTo>
                  <a:pt x="544325" y="683324"/>
                </a:lnTo>
                <a:lnTo>
                  <a:pt x="589694" y="693746"/>
                </a:lnTo>
                <a:lnTo>
                  <a:pt x="636088" y="701310"/>
                </a:lnTo>
                <a:lnTo>
                  <a:pt x="683411" y="705919"/>
                </a:lnTo>
                <a:lnTo>
                  <a:pt x="731565" y="707477"/>
                </a:lnTo>
                <a:lnTo>
                  <a:pt x="779719" y="705919"/>
                </a:lnTo>
                <a:lnTo>
                  <a:pt x="827041" y="701310"/>
                </a:lnTo>
                <a:lnTo>
                  <a:pt x="873436" y="693746"/>
                </a:lnTo>
                <a:lnTo>
                  <a:pt x="918805" y="683324"/>
                </a:lnTo>
                <a:lnTo>
                  <a:pt x="963054" y="670140"/>
                </a:lnTo>
                <a:lnTo>
                  <a:pt x="1006085" y="654290"/>
                </a:lnTo>
                <a:lnTo>
                  <a:pt x="1047801" y="635872"/>
                </a:lnTo>
                <a:lnTo>
                  <a:pt x="1088107" y="614981"/>
                </a:lnTo>
                <a:lnTo>
                  <a:pt x="1126905" y="591715"/>
                </a:lnTo>
                <a:lnTo>
                  <a:pt x="1164100" y="566169"/>
                </a:lnTo>
                <a:lnTo>
                  <a:pt x="1199595" y="538441"/>
                </a:lnTo>
                <a:lnTo>
                  <a:pt x="1233292" y="508626"/>
                </a:lnTo>
                <a:lnTo>
                  <a:pt x="1265097" y="476821"/>
                </a:lnTo>
                <a:lnTo>
                  <a:pt x="1294912" y="443123"/>
                </a:lnTo>
                <a:lnTo>
                  <a:pt x="1322640" y="407629"/>
                </a:lnTo>
                <a:lnTo>
                  <a:pt x="1348186" y="370434"/>
                </a:lnTo>
                <a:lnTo>
                  <a:pt x="1371452" y="331636"/>
                </a:lnTo>
                <a:lnTo>
                  <a:pt x="1392343" y="291330"/>
                </a:lnTo>
                <a:lnTo>
                  <a:pt x="1410761" y="249613"/>
                </a:lnTo>
                <a:lnTo>
                  <a:pt x="1426611" y="206583"/>
                </a:lnTo>
                <a:lnTo>
                  <a:pt x="1439795" y="162334"/>
                </a:lnTo>
                <a:lnTo>
                  <a:pt x="1450217" y="116965"/>
                </a:lnTo>
                <a:lnTo>
                  <a:pt x="1457781" y="70570"/>
                </a:lnTo>
                <a:lnTo>
                  <a:pt x="1462390" y="23248"/>
                </a:lnTo>
                <a:lnTo>
                  <a:pt x="1463143" y="0"/>
                </a:lnTo>
              </a:path>
            </a:pathLst>
          </a:custGeom>
          <a:ln w="330200">
            <a:solidFill>
              <a:srgbClr val="4A7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7738" y="699094"/>
            <a:ext cx="574675" cy="60325"/>
          </a:xfrm>
          <a:custGeom>
            <a:avLst/>
            <a:gdLst/>
            <a:ahLst/>
            <a:cxnLst/>
            <a:rect l="l" t="t" r="r" b="b"/>
            <a:pathLst>
              <a:path w="574675" h="60325">
                <a:moveTo>
                  <a:pt x="544588" y="0"/>
                </a:moveTo>
                <a:lnTo>
                  <a:pt x="29895" y="0"/>
                </a:lnTo>
                <a:lnTo>
                  <a:pt x="18259" y="2349"/>
                </a:lnTo>
                <a:lnTo>
                  <a:pt x="8756" y="8756"/>
                </a:lnTo>
                <a:lnTo>
                  <a:pt x="2349" y="18259"/>
                </a:lnTo>
                <a:lnTo>
                  <a:pt x="0" y="29895"/>
                </a:lnTo>
                <a:lnTo>
                  <a:pt x="2349" y="41532"/>
                </a:lnTo>
                <a:lnTo>
                  <a:pt x="8756" y="51034"/>
                </a:lnTo>
                <a:lnTo>
                  <a:pt x="18259" y="57442"/>
                </a:lnTo>
                <a:lnTo>
                  <a:pt x="29895" y="59791"/>
                </a:lnTo>
                <a:lnTo>
                  <a:pt x="544588" y="59791"/>
                </a:lnTo>
                <a:lnTo>
                  <a:pt x="556225" y="57442"/>
                </a:lnTo>
                <a:lnTo>
                  <a:pt x="565727" y="51034"/>
                </a:lnTo>
                <a:lnTo>
                  <a:pt x="572135" y="41532"/>
                </a:lnTo>
                <a:lnTo>
                  <a:pt x="574484" y="29895"/>
                </a:lnTo>
                <a:lnTo>
                  <a:pt x="572135" y="18259"/>
                </a:lnTo>
                <a:lnTo>
                  <a:pt x="565727" y="8756"/>
                </a:lnTo>
                <a:lnTo>
                  <a:pt x="556225" y="2349"/>
                </a:lnTo>
                <a:lnTo>
                  <a:pt x="544588" y="0"/>
                </a:lnTo>
                <a:close/>
              </a:path>
            </a:pathLst>
          </a:custGeom>
          <a:solidFill>
            <a:srgbClr val="4A7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85565" y="235480"/>
            <a:ext cx="3067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20" dirty="0">
                <a:solidFill>
                  <a:srgbClr val="0B003B"/>
                </a:solidFill>
              </a:rPr>
              <a:t>ETAPA</a:t>
            </a:r>
            <a:r>
              <a:rPr sz="2400" spc="-215" dirty="0">
                <a:solidFill>
                  <a:srgbClr val="0B003B"/>
                </a:solidFill>
              </a:rPr>
              <a:t> </a:t>
            </a:r>
            <a:r>
              <a:rPr sz="2400" spc="90" dirty="0">
                <a:solidFill>
                  <a:srgbClr val="0B003B"/>
                </a:solidFill>
              </a:rPr>
              <a:t>LEGISLATIVA</a:t>
            </a:r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9702" y="4483062"/>
            <a:ext cx="9134475" cy="650875"/>
          </a:xfrm>
          <a:custGeom>
            <a:avLst/>
            <a:gdLst/>
            <a:ahLst/>
            <a:cxnLst/>
            <a:rect l="l" t="t" r="r" b="b"/>
            <a:pathLst>
              <a:path w="9134475" h="650875">
                <a:moveTo>
                  <a:pt x="9134297" y="0"/>
                </a:moveTo>
                <a:lnTo>
                  <a:pt x="0" y="0"/>
                </a:lnTo>
                <a:lnTo>
                  <a:pt x="0" y="650532"/>
                </a:lnTo>
                <a:lnTo>
                  <a:pt x="9134297" y="650532"/>
                </a:lnTo>
                <a:lnTo>
                  <a:pt x="9134297" y="0"/>
                </a:lnTo>
                <a:close/>
              </a:path>
            </a:pathLst>
          </a:custGeom>
          <a:solidFill>
            <a:srgbClr val="5B5B5B">
              <a:alpha val="2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37904" y="902312"/>
            <a:ext cx="2282190" cy="894080"/>
          </a:xfrm>
          <a:custGeom>
            <a:avLst/>
            <a:gdLst/>
            <a:ahLst/>
            <a:cxnLst/>
            <a:rect l="l" t="t" r="r" b="b"/>
            <a:pathLst>
              <a:path w="2282190" h="894080">
                <a:moveTo>
                  <a:pt x="1792541" y="0"/>
                </a:moveTo>
                <a:lnTo>
                  <a:pt x="39281" y="0"/>
                </a:lnTo>
                <a:lnTo>
                  <a:pt x="23992" y="3087"/>
                </a:lnTo>
                <a:lnTo>
                  <a:pt x="11506" y="11506"/>
                </a:lnTo>
                <a:lnTo>
                  <a:pt x="3087" y="23992"/>
                </a:lnTo>
                <a:lnTo>
                  <a:pt x="0" y="39281"/>
                </a:lnTo>
                <a:lnTo>
                  <a:pt x="0" y="854278"/>
                </a:lnTo>
                <a:lnTo>
                  <a:pt x="3087" y="869574"/>
                </a:lnTo>
                <a:lnTo>
                  <a:pt x="11506" y="882064"/>
                </a:lnTo>
                <a:lnTo>
                  <a:pt x="23992" y="890484"/>
                </a:lnTo>
                <a:lnTo>
                  <a:pt x="39281" y="893572"/>
                </a:lnTo>
                <a:lnTo>
                  <a:pt x="1792541" y="893572"/>
                </a:lnTo>
                <a:lnTo>
                  <a:pt x="1807830" y="890484"/>
                </a:lnTo>
                <a:lnTo>
                  <a:pt x="1820316" y="882064"/>
                </a:lnTo>
                <a:lnTo>
                  <a:pt x="1828735" y="869574"/>
                </a:lnTo>
                <a:lnTo>
                  <a:pt x="1831822" y="854278"/>
                </a:lnTo>
                <a:lnTo>
                  <a:pt x="1831822" y="619188"/>
                </a:lnTo>
                <a:lnTo>
                  <a:pt x="1834909" y="603892"/>
                </a:lnTo>
                <a:lnTo>
                  <a:pt x="1843328" y="591402"/>
                </a:lnTo>
                <a:lnTo>
                  <a:pt x="1855814" y="582982"/>
                </a:lnTo>
                <a:lnTo>
                  <a:pt x="1871103" y="579894"/>
                </a:lnTo>
                <a:lnTo>
                  <a:pt x="2136055" y="579894"/>
                </a:lnTo>
                <a:lnTo>
                  <a:pt x="2265540" y="486702"/>
                </a:lnTo>
                <a:lnTo>
                  <a:pt x="2277733" y="472444"/>
                </a:lnTo>
                <a:lnTo>
                  <a:pt x="2281877" y="455058"/>
                </a:lnTo>
                <a:lnTo>
                  <a:pt x="2277950" y="437622"/>
                </a:lnTo>
                <a:lnTo>
                  <a:pt x="2265934" y="423214"/>
                </a:lnTo>
                <a:lnTo>
                  <a:pt x="2147854" y="335991"/>
                </a:lnTo>
                <a:lnTo>
                  <a:pt x="1871103" y="335991"/>
                </a:lnTo>
                <a:lnTo>
                  <a:pt x="1855814" y="332903"/>
                </a:lnTo>
                <a:lnTo>
                  <a:pt x="1843328" y="324485"/>
                </a:lnTo>
                <a:lnTo>
                  <a:pt x="1834909" y="311998"/>
                </a:lnTo>
                <a:lnTo>
                  <a:pt x="1831822" y="296710"/>
                </a:lnTo>
                <a:lnTo>
                  <a:pt x="1831822" y="39281"/>
                </a:lnTo>
                <a:lnTo>
                  <a:pt x="1828735" y="23992"/>
                </a:lnTo>
                <a:lnTo>
                  <a:pt x="1820316" y="11506"/>
                </a:lnTo>
                <a:lnTo>
                  <a:pt x="1807830" y="3087"/>
                </a:lnTo>
                <a:lnTo>
                  <a:pt x="1792541" y="0"/>
                </a:lnTo>
                <a:close/>
              </a:path>
              <a:path w="2282190" h="894080">
                <a:moveTo>
                  <a:pt x="2136055" y="579894"/>
                </a:moveTo>
                <a:lnTo>
                  <a:pt x="1935645" y="579894"/>
                </a:lnTo>
                <a:lnTo>
                  <a:pt x="1950941" y="582982"/>
                </a:lnTo>
                <a:lnTo>
                  <a:pt x="1963431" y="591402"/>
                </a:lnTo>
                <a:lnTo>
                  <a:pt x="1971851" y="603892"/>
                </a:lnTo>
                <a:lnTo>
                  <a:pt x="1974938" y="619188"/>
                </a:lnTo>
                <a:lnTo>
                  <a:pt x="1981008" y="640307"/>
                </a:lnTo>
                <a:lnTo>
                  <a:pt x="1996309" y="654148"/>
                </a:lnTo>
                <a:lnTo>
                  <a:pt x="2016483" y="658479"/>
                </a:lnTo>
                <a:lnTo>
                  <a:pt x="2037168" y="651065"/>
                </a:lnTo>
                <a:lnTo>
                  <a:pt x="2136055" y="579894"/>
                </a:lnTo>
                <a:close/>
              </a:path>
              <a:path w="2282190" h="894080">
                <a:moveTo>
                  <a:pt x="2016836" y="246845"/>
                </a:moveTo>
                <a:lnTo>
                  <a:pt x="1996525" y="251050"/>
                </a:lnTo>
                <a:lnTo>
                  <a:pt x="1981076" y="264889"/>
                </a:lnTo>
                <a:lnTo>
                  <a:pt x="1974938" y="286118"/>
                </a:lnTo>
                <a:lnTo>
                  <a:pt x="1974938" y="296710"/>
                </a:lnTo>
                <a:lnTo>
                  <a:pt x="1971851" y="311998"/>
                </a:lnTo>
                <a:lnTo>
                  <a:pt x="1963431" y="324485"/>
                </a:lnTo>
                <a:lnTo>
                  <a:pt x="1950941" y="332903"/>
                </a:lnTo>
                <a:lnTo>
                  <a:pt x="1935645" y="335991"/>
                </a:lnTo>
                <a:lnTo>
                  <a:pt x="2147854" y="335991"/>
                </a:lnTo>
                <a:lnTo>
                  <a:pt x="2037562" y="254520"/>
                </a:lnTo>
                <a:lnTo>
                  <a:pt x="2016836" y="246845"/>
                </a:lnTo>
                <a:close/>
              </a:path>
            </a:pathLst>
          </a:custGeom>
          <a:solidFill>
            <a:srgbClr val="E191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09448" y="902312"/>
            <a:ext cx="1655445" cy="894080"/>
          </a:xfrm>
          <a:custGeom>
            <a:avLst/>
            <a:gdLst/>
            <a:ahLst/>
            <a:cxnLst/>
            <a:rect l="l" t="t" r="r" b="b"/>
            <a:pathLst>
              <a:path w="1655445" h="894080">
                <a:moveTo>
                  <a:pt x="1165529" y="0"/>
                </a:moveTo>
                <a:lnTo>
                  <a:pt x="39281" y="0"/>
                </a:lnTo>
                <a:lnTo>
                  <a:pt x="23992" y="3087"/>
                </a:lnTo>
                <a:lnTo>
                  <a:pt x="11506" y="11506"/>
                </a:lnTo>
                <a:lnTo>
                  <a:pt x="3087" y="23992"/>
                </a:lnTo>
                <a:lnTo>
                  <a:pt x="0" y="39281"/>
                </a:lnTo>
                <a:lnTo>
                  <a:pt x="0" y="854278"/>
                </a:lnTo>
                <a:lnTo>
                  <a:pt x="3087" y="869574"/>
                </a:lnTo>
                <a:lnTo>
                  <a:pt x="11506" y="882064"/>
                </a:lnTo>
                <a:lnTo>
                  <a:pt x="23992" y="890484"/>
                </a:lnTo>
                <a:lnTo>
                  <a:pt x="39281" y="893572"/>
                </a:lnTo>
                <a:lnTo>
                  <a:pt x="1165529" y="893572"/>
                </a:lnTo>
                <a:lnTo>
                  <a:pt x="1180818" y="890484"/>
                </a:lnTo>
                <a:lnTo>
                  <a:pt x="1193304" y="882064"/>
                </a:lnTo>
                <a:lnTo>
                  <a:pt x="1201723" y="869574"/>
                </a:lnTo>
                <a:lnTo>
                  <a:pt x="1204810" y="854278"/>
                </a:lnTo>
                <a:lnTo>
                  <a:pt x="1204810" y="619188"/>
                </a:lnTo>
                <a:lnTo>
                  <a:pt x="1207898" y="603892"/>
                </a:lnTo>
                <a:lnTo>
                  <a:pt x="1216317" y="591402"/>
                </a:lnTo>
                <a:lnTo>
                  <a:pt x="1228803" y="582982"/>
                </a:lnTo>
                <a:lnTo>
                  <a:pt x="1244092" y="579894"/>
                </a:lnTo>
                <a:lnTo>
                  <a:pt x="1509044" y="579894"/>
                </a:lnTo>
                <a:lnTo>
                  <a:pt x="1638528" y="486702"/>
                </a:lnTo>
                <a:lnTo>
                  <a:pt x="1650721" y="472444"/>
                </a:lnTo>
                <a:lnTo>
                  <a:pt x="1654865" y="455058"/>
                </a:lnTo>
                <a:lnTo>
                  <a:pt x="1650939" y="437622"/>
                </a:lnTo>
                <a:lnTo>
                  <a:pt x="1638922" y="423214"/>
                </a:lnTo>
                <a:lnTo>
                  <a:pt x="1520842" y="335991"/>
                </a:lnTo>
                <a:lnTo>
                  <a:pt x="1244092" y="335991"/>
                </a:lnTo>
                <a:lnTo>
                  <a:pt x="1228803" y="332903"/>
                </a:lnTo>
                <a:lnTo>
                  <a:pt x="1216317" y="324485"/>
                </a:lnTo>
                <a:lnTo>
                  <a:pt x="1207898" y="311998"/>
                </a:lnTo>
                <a:lnTo>
                  <a:pt x="1204810" y="296710"/>
                </a:lnTo>
                <a:lnTo>
                  <a:pt x="1204810" y="39281"/>
                </a:lnTo>
                <a:lnTo>
                  <a:pt x="1201723" y="23992"/>
                </a:lnTo>
                <a:lnTo>
                  <a:pt x="1193304" y="11506"/>
                </a:lnTo>
                <a:lnTo>
                  <a:pt x="1180818" y="3087"/>
                </a:lnTo>
                <a:lnTo>
                  <a:pt x="1165529" y="0"/>
                </a:lnTo>
                <a:close/>
              </a:path>
              <a:path w="1655445" h="894080">
                <a:moveTo>
                  <a:pt x="1509044" y="579894"/>
                </a:moveTo>
                <a:lnTo>
                  <a:pt x="1308633" y="579894"/>
                </a:lnTo>
                <a:lnTo>
                  <a:pt x="1323929" y="582982"/>
                </a:lnTo>
                <a:lnTo>
                  <a:pt x="1336419" y="591402"/>
                </a:lnTo>
                <a:lnTo>
                  <a:pt x="1344839" y="603892"/>
                </a:lnTo>
                <a:lnTo>
                  <a:pt x="1347927" y="619188"/>
                </a:lnTo>
                <a:lnTo>
                  <a:pt x="1353996" y="640307"/>
                </a:lnTo>
                <a:lnTo>
                  <a:pt x="1369298" y="654148"/>
                </a:lnTo>
                <a:lnTo>
                  <a:pt x="1389471" y="658479"/>
                </a:lnTo>
                <a:lnTo>
                  <a:pt x="1410157" y="651065"/>
                </a:lnTo>
                <a:lnTo>
                  <a:pt x="1509044" y="579894"/>
                </a:lnTo>
                <a:close/>
              </a:path>
              <a:path w="1655445" h="894080">
                <a:moveTo>
                  <a:pt x="1389825" y="246845"/>
                </a:moveTo>
                <a:lnTo>
                  <a:pt x="1369514" y="251050"/>
                </a:lnTo>
                <a:lnTo>
                  <a:pt x="1354065" y="264889"/>
                </a:lnTo>
                <a:lnTo>
                  <a:pt x="1347927" y="286118"/>
                </a:lnTo>
                <a:lnTo>
                  <a:pt x="1347927" y="296710"/>
                </a:lnTo>
                <a:lnTo>
                  <a:pt x="1344839" y="311998"/>
                </a:lnTo>
                <a:lnTo>
                  <a:pt x="1336419" y="324485"/>
                </a:lnTo>
                <a:lnTo>
                  <a:pt x="1323929" y="332903"/>
                </a:lnTo>
                <a:lnTo>
                  <a:pt x="1308633" y="335991"/>
                </a:lnTo>
                <a:lnTo>
                  <a:pt x="1520842" y="335991"/>
                </a:lnTo>
                <a:lnTo>
                  <a:pt x="1410550" y="254520"/>
                </a:lnTo>
                <a:lnTo>
                  <a:pt x="1389825" y="246845"/>
                </a:lnTo>
                <a:close/>
              </a:path>
            </a:pathLst>
          </a:custGeom>
          <a:solidFill>
            <a:srgbClr val="EAE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96400" y="792838"/>
            <a:ext cx="1306830" cy="1424305"/>
          </a:xfrm>
          <a:custGeom>
            <a:avLst/>
            <a:gdLst/>
            <a:ahLst/>
            <a:cxnLst/>
            <a:rect l="l" t="t" r="r" b="b"/>
            <a:pathLst>
              <a:path w="1306829" h="1424305">
                <a:moveTo>
                  <a:pt x="1203871" y="0"/>
                </a:moveTo>
                <a:lnTo>
                  <a:pt x="102476" y="0"/>
                </a:lnTo>
                <a:lnTo>
                  <a:pt x="62584" y="8053"/>
                </a:lnTo>
                <a:lnTo>
                  <a:pt x="30011" y="30016"/>
                </a:lnTo>
                <a:lnTo>
                  <a:pt x="8051" y="62589"/>
                </a:lnTo>
                <a:lnTo>
                  <a:pt x="0" y="102476"/>
                </a:lnTo>
                <a:lnTo>
                  <a:pt x="0" y="926287"/>
                </a:lnTo>
                <a:lnTo>
                  <a:pt x="23992" y="962481"/>
                </a:lnTo>
                <a:lnTo>
                  <a:pt x="501269" y="974128"/>
                </a:lnTo>
                <a:lnTo>
                  <a:pt x="516565" y="977215"/>
                </a:lnTo>
                <a:lnTo>
                  <a:pt x="529055" y="985634"/>
                </a:lnTo>
                <a:lnTo>
                  <a:pt x="537475" y="998120"/>
                </a:lnTo>
                <a:lnTo>
                  <a:pt x="540562" y="1013409"/>
                </a:lnTo>
                <a:lnTo>
                  <a:pt x="540562" y="1077950"/>
                </a:lnTo>
                <a:lnTo>
                  <a:pt x="537475" y="1093246"/>
                </a:lnTo>
                <a:lnTo>
                  <a:pt x="529055" y="1105736"/>
                </a:lnTo>
                <a:lnTo>
                  <a:pt x="516565" y="1114156"/>
                </a:lnTo>
                <a:lnTo>
                  <a:pt x="501269" y="1117244"/>
                </a:lnTo>
                <a:lnTo>
                  <a:pt x="479911" y="1123382"/>
                </a:lnTo>
                <a:lnTo>
                  <a:pt x="480088" y="1123382"/>
                </a:lnTo>
                <a:lnTo>
                  <a:pt x="466309" y="1138615"/>
                </a:lnTo>
                <a:lnTo>
                  <a:pt x="461978" y="1158788"/>
                </a:lnTo>
                <a:lnTo>
                  <a:pt x="469392" y="1179474"/>
                </a:lnTo>
                <a:lnTo>
                  <a:pt x="633755" y="1407845"/>
                </a:lnTo>
                <a:lnTo>
                  <a:pt x="648013" y="1420039"/>
                </a:lnTo>
                <a:lnTo>
                  <a:pt x="665399" y="1424182"/>
                </a:lnTo>
                <a:lnTo>
                  <a:pt x="682834" y="1420256"/>
                </a:lnTo>
                <a:lnTo>
                  <a:pt x="697242" y="1408239"/>
                </a:lnTo>
                <a:lnTo>
                  <a:pt x="865936" y="1179868"/>
                </a:lnTo>
                <a:lnTo>
                  <a:pt x="873611" y="1159142"/>
                </a:lnTo>
                <a:lnTo>
                  <a:pt x="869407" y="1138831"/>
                </a:lnTo>
                <a:lnTo>
                  <a:pt x="855567" y="1123382"/>
                </a:lnTo>
                <a:lnTo>
                  <a:pt x="834339" y="1117244"/>
                </a:lnTo>
                <a:lnTo>
                  <a:pt x="823747" y="1117244"/>
                </a:lnTo>
                <a:lnTo>
                  <a:pt x="808458" y="1114156"/>
                </a:lnTo>
                <a:lnTo>
                  <a:pt x="795972" y="1105736"/>
                </a:lnTo>
                <a:lnTo>
                  <a:pt x="787553" y="1093246"/>
                </a:lnTo>
                <a:lnTo>
                  <a:pt x="784466" y="1077950"/>
                </a:lnTo>
                <a:lnTo>
                  <a:pt x="784466" y="1013409"/>
                </a:lnTo>
                <a:lnTo>
                  <a:pt x="808458" y="977215"/>
                </a:lnTo>
                <a:lnTo>
                  <a:pt x="1267053" y="965568"/>
                </a:lnTo>
                <a:lnTo>
                  <a:pt x="1282349" y="962481"/>
                </a:lnTo>
                <a:lnTo>
                  <a:pt x="1294839" y="954062"/>
                </a:lnTo>
                <a:lnTo>
                  <a:pt x="1303259" y="941576"/>
                </a:lnTo>
                <a:lnTo>
                  <a:pt x="1306347" y="926287"/>
                </a:lnTo>
                <a:lnTo>
                  <a:pt x="1306347" y="102476"/>
                </a:lnTo>
                <a:lnTo>
                  <a:pt x="1298293" y="62589"/>
                </a:lnTo>
                <a:lnTo>
                  <a:pt x="1276330" y="30016"/>
                </a:lnTo>
                <a:lnTo>
                  <a:pt x="1243757" y="8053"/>
                </a:lnTo>
                <a:lnTo>
                  <a:pt x="1203871" y="0"/>
                </a:lnTo>
                <a:close/>
              </a:path>
            </a:pathLst>
          </a:custGeom>
          <a:solidFill>
            <a:srgbClr val="83C4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31948" y="2269186"/>
            <a:ext cx="1363980" cy="1344295"/>
          </a:xfrm>
          <a:custGeom>
            <a:avLst/>
            <a:gdLst/>
            <a:ahLst/>
            <a:cxnLst/>
            <a:rect l="l" t="t" r="r" b="b"/>
            <a:pathLst>
              <a:path w="1363979" h="1344295">
                <a:moveTo>
                  <a:pt x="111429" y="0"/>
                </a:moveTo>
                <a:lnTo>
                  <a:pt x="71837" y="4619"/>
                </a:lnTo>
                <a:lnTo>
                  <a:pt x="35998" y="18726"/>
                </a:lnTo>
                <a:lnTo>
                  <a:pt x="10017" y="42691"/>
                </a:lnTo>
                <a:lnTo>
                  <a:pt x="0" y="76885"/>
                </a:lnTo>
                <a:lnTo>
                  <a:pt x="0" y="889393"/>
                </a:lnTo>
                <a:lnTo>
                  <a:pt x="2869" y="903599"/>
                </a:lnTo>
                <a:lnTo>
                  <a:pt x="10693" y="915201"/>
                </a:lnTo>
                <a:lnTo>
                  <a:pt x="22299" y="923024"/>
                </a:lnTo>
                <a:lnTo>
                  <a:pt x="36512" y="925893"/>
                </a:lnTo>
                <a:lnTo>
                  <a:pt x="568617" y="925893"/>
                </a:lnTo>
                <a:lnTo>
                  <a:pt x="582823" y="928760"/>
                </a:lnTo>
                <a:lnTo>
                  <a:pt x="594425" y="936580"/>
                </a:lnTo>
                <a:lnTo>
                  <a:pt x="602248" y="948182"/>
                </a:lnTo>
                <a:lnTo>
                  <a:pt x="605116" y="962393"/>
                </a:lnTo>
                <a:lnTo>
                  <a:pt x="605116" y="1022350"/>
                </a:lnTo>
                <a:lnTo>
                  <a:pt x="602248" y="1036555"/>
                </a:lnTo>
                <a:lnTo>
                  <a:pt x="594425" y="1048157"/>
                </a:lnTo>
                <a:lnTo>
                  <a:pt x="582823" y="1055980"/>
                </a:lnTo>
                <a:lnTo>
                  <a:pt x="568617" y="1058849"/>
                </a:lnTo>
                <a:lnTo>
                  <a:pt x="548989" y="1064489"/>
                </a:lnTo>
                <a:lnTo>
                  <a:pt x="536124" y="1078707"/>
                </a:lnTo>
                <a:lnTo>
                  <a:pt x="532098" y="1097452"/>
                </a:lnTo>
                <a:lnTo>
                  <a:pt x="538988" y="1116672"/>
                </a:lnTo>
                <a:lnTo>
                  <a:pt x="691692" y="1328851"/>
                </a:lnTo>
                <a:lnTo>
                  <a:pt x="704944" y="1340183"/>
                </a:lnTo>
                <a:lnTo>
                  <a:pt x="721098" y="1344033"/>
                </a:lnTo>
                <a:lnTo>
                  <a:pt x="737296" y="1340383"/>
                </a:lnTo>
                <a:lnTo>
                  <a:pt x="750684" y="1329220"/>
                </a:lnTo>
                <a:lnTo>
                  <a:pt x="907415" y="1117041"/>
                </a:lnTo>
                <a:lnTo>
                  <a:pt x="914551" y="1097785"/>
                </a:lnTo>
                <a:lnTo>
                  <a:pt x="910645" y="1078911"/>
                </a:lnTo>
                <a:lnTo>
                  <a:pt x="897783" y="1064554"/>
                </a:lnTo>
                <a:lnTo>
                  <a:pt x="878052" y="1058849"/>
                </a:lnTo>
                <a:lnTo>
                  <a:pt x="868222" y="1058849"/>
                </a:lnTo>
                <a:lnTo>
                  <a:pt x="854016" y="1055980"/>
                </a:lnTo>
                <a:lnTo>
                  <a:pt x="842414" y="1048157"/>
                </a:lnTo>
                <a:lnTo>
                  <a:pt x="834591" y="1036555"/>
                </a:lnTo>
                <a:lnTo>
                  <a:pt x="831723" y="1022350"/>
                </a:lnTo>
                <a:lnTo>
                  <a:pt x="831723" y="962393"/>
                </a:lnTo>
                <a:lnTo>
                  <a:pt x="834591" y="948182"/>
                </a:lnTo>
                <a:lnTo>
                  <a:pt x="842414" y="936580"/>
                </a:lnTo>
                <a:lnTo>
                  <a:pt x="854016" y="928760"/>
                </a:lnTo>
                <a:lnTo>
                  <a:pt x="868222" y="925893"/>
                </a:lnTo>
                <a:lnTo>
                  <a:pt x="1327277" y="925893"/>
                </a:lnTo>
                <a:lnTo>
                  <a:pt x="1341482" y="923024"/>
                </a:lnTo>
                <a:lnTo>
                  <a:pt x="1353084" y="915201"/>
                </a:lnTo>
                <a:lnTo>
                  <a:pt x="1360907" y="903599"/>
                </a:lnTo>
                <a:lnTo>
                  <a:pt x="1363776" y="889393"/>
                </a:lnTo>
                <a:lnTo>
                  <a:pt x="1363776" y="99898"/>
                </a:lnTo>
                <a:lnTo>
                  <a:pt x="1356293" y="62834"/>
                </a:lnTo>
                <a:lnTo>
                  <a:pt x="1335887" y="32570"/>
                </a:lnTo>
                <a:lnTo>
                  <a:pt x="1305623" y="12167"/>
                </a:lnTo>
                <a:lnTo>
                  <a:pt x="1268564" y="4686"/>
                </a:lnTo>
                <a:lnTo>
                  <a:pt x="111429" y="0"/>
                </a:lnTo>
                <a:close/>
              </a:path>
            </a:pathLst>
          </a:custGeom>
          <a:solidFill>
            <a:srgbClr val="38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30446" y="2285251"/>
            <a:ext cx="1655445" cy="894080"/>
          </a:xfrm>
          <a:custGeom>
            <a:avLst/>
            <a:gdLst/>
            <a:ahLst/>
            <a:cxnLst/>
            <a:rect l="l" t="t" r="r" b="b"/>
            <a:pathLst>
              <a:path w="1655445" h="894080">
                <a:moveTo>
                  <a:pt x="1654865" y="579894"/>
                </a:moveTo>
                <a:lnTo>
                  <a:pt x="410773" y="579894"/>
                </a:lnTo>
                <a:lnTo>
                  <a:pt x="426062" y="582982"/>
                </a:lnTo>
                <a:lnTo>
                  <a:pt x="438548" y="591402"/>
                </a:lnTo>
                <a:lnTo>
                  <a:pt x="446967" y="603892"/>
                </a:lnTo>
                <a:lnTo>
                  <a:pt x="450054" y="619188"/>
                </a:lnTo>
                <a:lnTo>
                  <a:pt x="450054" y="854278"/>
                </a:lnTo>
                <a:lnTo>
                  <a:pt x="453141" y="869574"/>
                </a:lnTo>
                <a:lnTo>
                  <a:pt x="461560" y="882064"/>
                </a:lnTo>
                <a:lnTo>
                  <a:pt x="474046" y="890484"/>
                </a:lnTo>
                <a:lnTo>
                  <a:pt x="489335" y="893572"/>
                </a:lnTo>
                <a:lnTo>
                  <a:pt x="1615584" y="893572"/>
                </a:lnTo>
                <a:lnTo>
                  <a:pt x="1630873" y="890484"/>
                </a:lnTo>
                <a:lnTo>
                  <a:pt x="1643359" y="882064"/>
                </a:lnTo>
                <a:lnTo>
                  <a:pt x="1651778" y="869574"/>
                </a:lnTo>
                <a:lnTo>
                  <a:pt x="1654865" y="854278"/>
                </a:lnTo>
                <a:lnTo>
                  <a:pt x="1654865" y="579894"/>
                </a:lnTo>
                <a:close/>
              </a:path>
              <a:path w="1655445" h="894080">
                <a:moveTo>
                  <a:pt x="265040" y="246845"/>
                </a:moveTo>
                <a:lnTo>
                  <a:pt x="244314" y="254520"/>
                </a:lnTo>
                <a:lnTo>
                  <a:pt x="15943" y="423214"/>
                </a:lnTo>
                <a:lnTo>
                  <a:pt x="3926" y="437622"/>
                </a:lnTo>
                <a:lnTo>
                  <a:pt x="0" y="455058"/>
                </a:lnTo>
                <a:lnTo>
                  <a:pt x="4143" y="472444"/>
                </a:lnTo>
                <a:lnTo>
                  <a:pt x="16336" y="486702"/>
                </a:lnTo>
                <a:lnTo>
                  <a:pt x="244708" y="651065"/>
                </a:lnTo>
                <a:lnTo>
                  <a:pt x="265393" y="658479"/>
                </a:lnTo>
                <a:lnTo>
                  <a:pt x="285567" y="654148"/>
                </a:lnTo>
                <a:lnTo>
                  <a:pt x="300868" y="640307"/>
                </a:lnTo>
                <a:lnTo>
                  <a:pt x="306938" y="619188"/>
                </a:lnTo>
                <a:lnTo>
                  <a:pt x="310025" y="603892"/>
                </a:lnTo>
                <a:lnTo>
                  <a:pt x="318446" y="591402"/>
                </a:lnTo>
                <a:lnTo>
                  <a:pt x="330936" y="582982"/>
                </a:lnTo>
                <a:lnTo>
                  <a:pt x="346232" y="579894"/>
                </a:lnTo>
                <a:lnTo>
                  <a:pt x="1654865" y="579894"/>
                </a:lnTo>
                <a:lnTo>
                  <a:pt x="1654865" y="335991"/>
                </a:lnTo>
                <a:lnTo>
                  <a:pt x="346232" y="335991"/>
                </a:lnTo>
                <a:lnTo>
                  <a:pt x="330936" y="332903"/>
                </a:lnTo>
                <a:lnTo>
                  <a:pt x="318446" y="324485"/>
                </a:lnTo>
                <a:lnTo>
                  <a:pt x="310025" y="311998"/>
                </a:lnTo>
                <a:lnTo>
                  <a:pt x="306938" y="296710"/>
                </a:lnTo>
                <a:lnTo>
                  <a:pt x="306938" y="286118"/>
                </a:lnTo>
                <a:lnTo>
                  <a:pt x="300800" y="264889"/>
                </a:lnTo>
                <a:lnTo>
                  <a:pt x="285351" y="251050"/>
                </a:lnTo>
                <a:lnTo>
                  <a:pt x="265040" y="246845"/>
                </a:lnTo>
                <a:close/>
              </a:path>
              <a:path w="1655445" h="894080">
                <a:moveTo>
                  <a:pt x="1615584" y="0"/>
                </a:moveTo>
                <a:lnTo>
                  <a:pt x="489335" y="0"/>
                </a:lnTo>
                <a:lnTo>
                  <a:pt x="474046" y="3087"/>
                </a:lnTo>
                <a:lnTo>
                  <a:pt x="461560" y="11506"/>
                </a:lnTo>
                <a:lnTo>
                  <a:pt x="453141" y="23992"/>
                </a:lnTo>
                <a:lnTo>
                  <a:pt x="450054" y="39281"/>
                </a:lnTo>
                <a:lnTo>
                  <a:pt x="450054" y="296710"/>
                </a:lnTo>
                <a:lnTo>
                  <a:pt x="446967" y="311998"/>
                </a:lnTo>
                <a:lnTo>
                  <a:pt x="438548" y="324485"/>
                </a:lnTo>
                <a:lnTo>
                  <a:pt x="426062" y="332903"/>
                </a:lnTo>
                <a:lnTo>
                  <a:pt x="410773" y="335991"/>
                </a:lnTo>
                <a:lnTo>
                  <a:pt x="1654865" y="335991"/>
                </a:lnTo>
                <a:lnTo>
                  <a:pt x="1654865" y="39281"/>
                </a:lnTo>
                <a:lnTo>
                  <a:pt x="1651778" y="23992"/>
                </a:lnTo>
                <a:lnTo>
                  <a:pt x="1643359" y="11506"/>
                </a:lnTo>
                <a:lnTo>
                  <a:pt x="1630873" y="3087"/>
                </a:lnTo>
                <a:lnTo>
                  <a:pt x="1615584" y="0"/>
                </a:lnTo>
                <a:close/>
              </a:path>
            </a:pathLst>
          </a:custGeom>
          <a:solidFill>
            <a:srgbClr val="218A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93706" y="2289571"/>
            <a:ext cx="1655445" cy="894080"/>
          </a:xfrm>
          <a:custGeom>
            <a:avLst/>
            <a:gdLst/>
            <a:ahLst/>
            <a:cxnLst/>
            <a:rect l="l" t="t" r="r" b="b"/>
            <a:pathLst>
              <a:path w="1655445" h="894080">
                <a:moveTo>
                  <a:pt x="1615584" y="0"/>
                </a:moveTo>
                <a:lnTo>
                  <a:pt x="489335" y="0"/>
                </a:lnTo>
                <a:lnTo>
                  <a:pt x="474046" y="3087"/>
                </a:lnTo>
                <a:lnTo>
                  <a:pt x="461560" y="11506"/>
                </a:lnTo>
                <a:lnTo>
                  <a:pt x="453141" y="23992"/>
                </a:lnTo>
                <a:lnTo>
                  <a:pt x="450054" y="39281"/>
                </a:lnTo>
                <a:lnTo>
                  <a:pt x="450054" y="296710"/>
                </a:lnTo>
                <a:lnTo>
                  <a:pt x="446967" y="311998"/>
                </a:lnTo>
                <a:lnTo>
                  <a:pt x="438548" y="324485"/>
                </a:lnTo>
                <a:lnTo>
                  <a:pt x="426062" y="332903"/>
                </a:lnTo>
                <a:lnTo>
                  <a:pt x="410773" y="335991"/>
                </a:lnTo>
                <a:lnTo>
                  <a:pt x="346232" y="335991"/>
                </a:lnTo>
                <a:lnTo>
                  <a:pt x="330936" y="332903"/>
                </a:lnTo>
                <a:lnTo>
                  <a:pt x="318446" y="324485"/>
                </a:lnTo>
                <a:lnTo>
                  <a:pt x="310025" y="311998"/>
                </a:lnTo>
                <a:lnTo>
                  <a:pt x="306938" y="296710"/>
                </a:lnTo>
                <a:lnTo>
                  <a:pt x="306938" y="286118"/>
                </a:lnTo>
                <a:lnTo>
                  <a:pt x="300800" y="264889"/>
                </a:lnTo>
                <a:lnTo>
                  <a:pt x="285351" y="251050"/>
                </a:lnTo>
                <a:lnTo>
                  <a:pt x="265040" y="246845"/>
                </a:lnTo>
                <a:lnTo>
                  <a:pt x="244314" y="254520"/>
                </a:lnTo>
                <a:lnTo>
                  <a:pt x="15943" y="423214"/>
                </a:lnTo>
                <a:lnTo>
                  <a:pt x="3926" y="437622"/>
                </a:lnTo>
                <a:lnTo>
                  <a:pt x="0" y="455058"/>
                </a:lnTo>
                <a:lnTo>
                  <a:pt x="4143" y="472444"/>
                </a:lnTo>
                <a:lnTo>
                  <a:pt x="16336" y="486702"/>
                </a:lnTo>
                <a:lnTo>
                  <a:pt x="244708" y="651065"/>
                </a:lnTo>
                <a:lnTo>
                  <a:pt x="265393" y="658479"/>
                </a:lnTo>
                <a:lnTo>
                  <a:pt x="285567" y="654148"/>
                </a:lnTo>
                <a:lnTo>
                  <a:pt x="300868" y="640307"/>
                </a:lnTo>
                <a:lnTo>
                  <a:pt x="306938" y="619188"/>
                </a:lnTo>
                <a:lnTo>
                  <a:pt x="310025" y="603892"/>
                </a:lnTo>
                <a:lnTo>
                  <a:pt x="318446" y="591402"/>
                </a:lnTo>
                <a:lnTo>
                  <a:pt x="330936" y="582982"/>
                </a:lnTo>
                <a:lnTo>
                  <a:pt x="346232" y="579894"/>
                </a:lnTo>
                <a:lnTo>
                  <a:pt x="410773" y="579894"/>
                </a:lnTo>
                <a:lnTo>
                  <a:pt x="426062" y="582982"/>
                </a:lnTo>
                <a:lnTo>
                  <a:pt x="438548" y="591402"/>
                </a:lnTo>
                <a:lnTo>
                  <a:pt x="446967" y="603892"/>
                </a:lnTo>
                <a:lnTo>
                  <a:pt x="450054" y="619188"/>
                </a:lnTo>
                <a:lnTo>
                  <a:pt x="450054" y="854278"/>
                </a:lnTo>
                <a:lnTo>
                  <a:pt x="453141" y="869574"/>
                </a:lnTo>
                <a:lnTo>
                  <a:pt x="461560" y="882064"/>
                </a:lnTo>
                <a:lnTo>
                  <a:pt x="474046" y="890484"/>
                </a:lnTo>
                <a:lnTo>
                  <a:pt x="489335" y="893572"/>
                </a:lnTo>
                <a:lnTo>
                  <a:pt x="1615584" y="893572"/>
                </a:lnTo>
                <a:lnTo>
                  <a:pt x="1630873" y="890484"/>
                </a:lnTo>
                <a:lnTo>
                  <a:pt x="1643359" y="882064"/>
                </a:lnTo>
                <a:lnTo>
                  <a:pt x="1651778" y="869574"/>
                </a:lnTo>
                <a:lnTo>
                  <a:pt x="1654865" y="854278"/>
                </a:lnTo>
                <a:lnTo>
                  <a:pt x="1654865" y="39281"/>
                </a:lnTo>
                <a:lnTo>
                  <a:pt x="1651778" y="23992"/>
                </a:lnTo>
                <a:lnTo>
                  <a:pt x="1643359" y="11506"/>
                </a:lnTo>
                <a:lnTo>
                  <a:pt x="1630873" y="3087"/>
                </a:lnTo>
                <a:lnTo>
                  <a:pt x="1615584" y="0"/>
                </a:lnTo>
                <a:close/>
              </a:path>
            </a:pathLst>
          </a:custGeom>
          <a:solidFill>
            <a:srgbClr val="176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954693" y="1005654"/>
            <a:ext cx="1549400" cy="62547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52705" marR="53975" indent="-635" algn="ctr">
              <a:lnSpc>
                <a:spcPts val="910"/>
              </a:lnSpc>
              <a:spcBef>
                <a:spcPts val="285"/>
              </a:spcBef>
            </a:pPr>
            <a:r>
              <a:rPr sz="900" b="1" spc="20" dirty="0">
                <a:solidFill>
                  <a:srgbClr val="FFFFFF"/>
                </a:solidFill>
                <a:latin typeface="Trebuchet MS"/>
                <a:cs typeface="Trebuchet MS"/>
              </a:rPr>
              <a:t>Redactar</a:t>
            </a:r>
            <a:r>
              <a:rPr sz="900" b="1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spc="20" dirty="0">
                <a:solidFill>
                  <a:srgbClr val="FFFFFF"/>
                </a:solidFill>
                <a:latin typeface="Trebuchet MS"/>
                <a:cs typeface="Trebuchet MS"/>
              </a:rPr>
              <a:t>el</a:t>
            </a:r>
            <a:r>
              <a:rPr sz="900" b="1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Trebuchet MS"/>
                <a:cs typeface="Trebuchet MS"/>
              </a:rPr>
              <a:t>texto </a:t>
            </a:r>
            <a:r>
              <a:rPr sz="900" b="1" spc="20" dirty="0">
                <a:solidFill>
                  <a:srgbClr val="FFFFFF"/>
                </a:solidFill>
                <a:latin typeface="Trebuchet MS"/>
                <a:cs typeface="Trebuchet MS"/>
              </a:rPr>
              <a:t>normativo</a:t>
            </a:r>
            <a:r>
              <a:rPr sz="900" b="1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spc="20" dirty="0">
                <a:solidFill>
                  <a:srgbClr val="FFFFFF"/>
                </a:solidFill>
                <a:latin typeface="Trebuchet MS"/>
                <a:cs typeface="Trebuchet MS"/>
              </a:rPr>
              <a:t>que</a:t>
            </a:r>
            <a:r>
              <a:rPr sz="900" b="1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spc="75" dirty="0">
                <a:solidFill>
                  <a:srgbClr val="FFFFFF"/>
                </a:solidFill>
                <a:latin typeface="Trebuchet MS"/>
                <a:cs typeface="Trebuchet MS"/>
              </a:rPr>
              <a:t>se</a:t>
            </a:r>
            <a:r>
              <a:rPr sz="900" b="1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spc="20" dirty="0">
                <a:solidFill>
                  <a:srgbClr val="FFFFFF"/>
                </a:solidFill>
                <a:latin typeface="Trebuchet MS"/>
                <a:cs typeface="Trebuchet MS"/>
              </a:rPr>
              <a:t>crea</a:t>
            </a:r>
            <a:r>
              <a:rPr sz="900" b="1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dirty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900" b="1" spc="20" dirty="0">
                <a:solidFill>
                  <a:srgbClr val="FFFFFF"/>
                </a:solidFill>
                <a:latin typeface="Trebuchet MS"/>
                <a:cs typeface="Trebuchet MS"/>
              </a:rPr>
              <a:t>modifica,</a:t>
            </a:r>
            <a:r>
              <a:rPr sz="900" b="1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spc="20" dirty="0">
                <a:solidFill>
                  <a:srgbClr val="FFFFFF"/>
                </a:solidFill>
                <a:latin typeface="Trebuchet MS"/>
                <a:cs typeface="Trebuchet MS"/>
              </a:rPr>
              <a:t>con</a:t>
            </a:r>
            <a:r>
              <a:rPr sz="900" b="1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Trebuchet MS"/>
                <a:cs typeface="Trebuchet MS"/>
              </a:rPr>
              <a:t>lenguaje </a:t>
            </a:r>
            <a:r>
              <a:rPr sz="900" b="1" spc="30" dirty="0">
                <a:solidFill>
                  <a:srgbClr val="FFFFFF"/>
                </a:solidFill>
                <a:latin typeface="Trebuchet MS"/>
                <a:cs typeface="Trebuchet MS"/>
              </a:rPr>
              <a:t>asequible</a:t>
            </a:r>
            <a:r>
              <a:rPr sz="900" b="1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spc="30" dirty="0">
                <a:solidFill>
                  <a:srgbClr val="FFFFFF"/>
                </a:solidFill>
                <a:latin typeface="Trebuchet MS"/>
                <a:cs typeface="Trebuchet MS"/>
              </a:rPr>
              <a:t>al</a:t>
            </a:r>
            <a:r>
              <a:rPr sz="900" b="1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spc="30" dirty="0">
                <a:solidFill>
                  <a:srgbClr val="FFFFFF"/>
                </a:solidFill>
                <a:latin typeface="Trebuchet MS"/>
                <a:cs typeface="Trebuchet MS"/>
              </a:rPr>
              <a:t>ciudadano</a:t>
            </a:r>
            <a:r>
              <a:rPr sz="900" b="1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spc="-50" dirty="0">
                <a:solidFill>
                  <a:srgbClr val="FFFFFF"/>
                </a:solidFill>
                <a:latin typeface="Trebuchet MS"/>
                <a:cs typeface="Trebuchet MS"/>
              </a:rPr>
              <a:t>e </a:t>
            </a:r>
            <a:r>
              <a:rPr sz="900" b="1" spc="-10" dirty="0">
                <a:solidFill>
                  <a:srgbClr val="FFFFFF"/>
                </a:solidFill>
                <a:latin typeface="Trebuchet MS"/>
                <a:cs typeface="Trebuchet MS"/>
              </a:rPr>
              <a:t>incluyente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98317" y="1124604"/>
            <a:ext cx="108140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102268"/>
                </a:solidFill>
                <a:latin typeface="Trebuchet MS"/>
                <a:cs typeface="Trebuchet MS"/>
              </a:rPr>
              <a:t>Trabajar</a:t>
            </a:r>
            <a:r>
              <a:rPr sz="1000" b="1" spc="40" dirty="0">
                <a:solidFill>
                  <a:srgbClr val="102268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102268"/>
                </a:solidFill>
                <a:latin typeface="Trebuchet MS"/>
                <a:cs typeface="Trebuchet MS"/>
              </a:rPr>
              <a:t>el</a:t>
            </a:r>
            <a:r>
              <a:rPr sz="1000" b="1" spc="45" dirty="0">
                <a:solidFill>
                  <a:srgbClr val="102268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102268"/>
                </a:solidFill>
                <a:latin typeface="Trebuchet MS"/>
                <a:cs typeface="Trebuchet MS"/>
              </a:rPr>
              <a:t>texto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69371" y="1239667"/>
            <a:ext cx="939800" cy="29400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00025" marR="5080" indent="-187960">
              <a:lnSpc>
                <a:spcPct val="75600"/>
              </a:lnSpc>
              <a:spcBef>
                <a:spcPts val="395"/>
              </a:spcBef>
            </a:pPr>
            <a:r>
              <a:rPr sz="1000" b="1" dirty="0">
                <a:solidFill>
                  <a:srgbClr val="102268"/>
                </a:solidFill>
                <a:latin typeface="Trebuchet MS"/>
                <a:cs typeface="Trebuchet MS"/>
              </a:rPr>
              <a:t>en</a:t>
            </a:r>
            <a:r>
              <a:rPr sz="1000" b="1" spc="15" dirty="0">
                <a:solidFill>
                  <a:srgbClr val="102268"/>
                </a:solidFill>
                <a:latin typeface="Trebuchet MS"/>
                <a:cs typeface="Trebuchet MS"/>
              </a:rPr>
              <a:t> </a:t>
            </a:r>
            <a:r>
              <a:rPr sz="1000" b="1" spc="40" dirty="0">
                <a:solidFill>
                  <a:srgbClr val="102268"/>
                </a:solidFill>
                <a:latin typeface="Trebuchet MS"/>
                <a:cs typeface="Trebuchet MS"/>
              </a:rPr>
              <a:t>documento </a:t>
            </a:r>
            <a:r>
              <a:rPr sz="1000" b="1" dirty="0">
                <a:solidFill>
                  <a:srgbClr val="102268"/>
                </a:solidFill>
                <a:latin typeface="Trebuchet MS"/>
                <a:cs typeface="Trebuchet MS"/>
              </a:rPr>
              <a:t>de</a:t>
            </a:r>
            <a:r>
              <a:rPr sz="1000" b="1" spc="50" dirty="0">
                <a:solidFill>
                  <a:srgbClr val="102268"/>
                </a:solidFill>
                <a:latin typeface="Trebuchet MS"/>
                <a:cs typeface="Trebuchet MS"/>
              </a:rPr>
              <a:t> </a:t>
            </a:r>
            <a:r>
              <a:rPr sz="1000" b="1" spc="40" dirty="0">
                <a:solidFill>
                  <a:srgbClr val="102268"/>
                </a:solidFill>
                <a:latin typeface="Trebuchet MS"/>
                <a:cs typeface="Trebuchet MS"/>
              </a:rPr>
              <a:t>Word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70926" y="901110"/>
            <a:ext cx="1111250" cy="68897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59690" marR="52705" algn="ctr">
              <a:lnSpc>
                <a:spcPts val="1000"/>
              </a:lnSpc>
              <a:spcBef>
                <a:spcPts val="305"/>
              </a:spcBef>
            </a:pPr>
            <a:r>
              <a:rPr sz="1000" b="1" spc="45" dirty="0">
                <a:solidFill>
                  <a:srgbClr val="06330A"/>
                </a:solidFill>
                <a:latin typeface="Trebuchet MS"/>
                <a:cs typeface="Trebuchet MS"/>
              </a:rPr>
              <a:t>Diseñar</a:t>
            </a:r>
            <a:r>
              <a:rPr sz="1000" b="1" spc="-45" dirty="0">
                <a:solidFill>
                  <a:srgbClr val="06330A"/>
                </a:solidFill>
                <a:latin typeface="Trebuchet MS"/>
                <a:cs typeface="Trebuchet MS"/>
              </a:rPr>
              <a:t> </a:t>
            </a:r>
            <a:r>
              <a:rPr sz="1000" b="1" spc="30" dirty="0">
                <a:solidFill>
                  <a:srgbClr val="06330A"/>
                </a:solidFill>
                <a:latin typeface="Trebuchet MS"/>
                <a:cs typeface="Trebuchet MS"/>
              </a:rPr>
              <a:t>los </a:t>
            </a:r>
            <a:r>
              <a:rPr sz="1000" b="1" spc="65" dirty="0">
                <a:solidFill>
                  <a:srgbClr val="06330A"/>
                </a:solidFill>
                <a:latin typeface="Trebuchet MS"/>
                <a:cs typeface="Trebuchet MS"/>
              </a:rPr>
              <a:t>procesos</a:t>
            </a:r>
            <a:r>
              <a:rPr sz="1000" b="1" spc="-30" dirty="0">
                <a:solidFill>
                  <a:srgbClr val="06330A"/>
                </a:solidFill>
                <a:latin typeface="Trebuchet MS"/>
                <a:cs typeface="Trebuchet MS"/>
              </a:rPr>
              <a:t> </a:t>
            </a:r>
            <a:r>
              <a:rPr sz="1000" b="1" spc="25" dirty="0">
                <a:solidFill>
                  <a:srgbClr val="06330A"/>
                </a:solidFill>
                <a:latin typeface="Trebuchet MS"/>
                <a:cs typeface="Trebuchet MS"/>
              </a:rPr>
              <a:t>con </a:t>
            </a:r>
            <a:r>
              <a:rPr sz="1000" b="1" spc="20" dirty="0">
                <a:solidFill>
                  <a:srgbClr val="06330A"/>
                </a:solidFill>
                <a:latin typeface="Trebuchet MS"/>
                <a:cs typeface="Trebuchet MS"/>
              </a:rPr>
              <a:t>garantía</a:t>
            </a:r>
            <a:r>
              <a:rPr sz="1000" b="1" spc="135" dirty="0">
                <a:solidFill>
                  <a:srgbClr val="06330A"/>
                </a:solidFill>
                <a:latin typeface="Trebuchet MS"/>
                <a:cs typeface="Trebuchet MS"/>
              </a:rPr>
              <a:t> </a:t>
            </a:r>
            <a:r>
              <a:rPr sz="1000" b="1" spc="-25" dirty="0">
                <a:solidFill>
                  <a:srgbClr val="06330A"/>
                </a:solidFill>
                <a:latin typeface="Trebuchet MS"/>
                <a:cs typeface="Trebuchet MS"/>
              </a:rPr>
              <a:t>de </a:t>
            </a:r>
            <a:r>
              <a:rPr sz="1000" b="1" spc="10" dirty="0">
                <a:solidFill>
                  <a:srgbClr val="06330A"/>
                </a:solidFill>
                <a:latin typeface="Trebuchet MS"/>
                <a:cs typeface="Trebuchet MS"/>
              </a:rPr>
              <a:t>aplicación</a:t>
            </a:r>
            <a:r>
              <a:rPr sz="1000" b="1" spc="110" dirty="0">
                <a:solidFill>
                  <a:srgbClr val="06330A"/>
                </a:solidFill>
                <a:latin typeface="Trebuchet MS"/>
                <a:cs typeface="Trebuchet MS"/>
              </a:rPr>
              <a:t> </a:t>
            </a:r>
            <a:r>
              <a:rPr sz="1000" b="1" spc="10" dirty="0">
                <a:solidFill>
                  <a:srgbClr val="06330A"/>
                </a:solidFill>
                <a:latin typeface="Trebuchet MS"/>
                <a:cs typeface="Trebuchet MS"/>
              </a:rPr>
              <a:t>de</a:t>
            </a:r>
            <a:r>
              <a:rPr sz="1000" b="1" spc="110" dirty="0">
                <a:solidFill>
                  <a:srgbClr val="06330A"/>
                </a:solidFill>
                <a:latin typeface="Trebuchet MS"/>
                <a:cs typeface="Trebuchet MS"/>
              </a:rPr>
              <a:t> </a:t>
            </a:r>
            <a:r>
              <a:rPr sz="1000" b="1" spc="-25" dirty="0">
                <a:solidFill>
                  <a:srgbClr val="06330A"/>
                </a:solidFill>
                <a:latin typeface="Trebuchet MS"/>
                <a:cs typeface="Trebuchet MS"/>
              </a:rPr>
              <a:t>la </a:t>
            </a:r>
            <a:r>
              <a:rPr sz="1000" b="1" spc="-10" dirty="0">
                <a:solidFill>
                  <a:srgbClr val="06330A"/>
                </a:solidFill>
                <a:latin typeface="Trebuchet MS"/>
                <a:cs typeface="Trebuchet MS"/>
              </a:rPr>
              <a:t>norma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12058" y="2436822"/>
            <a:ext cx="1202055" cy="5302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145" marR="8890" indent="-635" algn="ctr">
              <a:lnSpc>
                <a:spcPct val="104600"/>
              </a:lnSpc>
              <a:spcBef>
                <a:spcPts val="55"/>
              </a:spcBef>
            </a:pPr>
            <a:r>
              <a:rPr sz="800" b="1" dirty="0">
                <a:solidFill>
                  <a:srgbClr val="102268"/>
                </a:solidFill>
                <a:latin typeface="Trebuchet MS"/>
                <a:cs typeface="Trebuchet MS"/>
              </a:rPr>
              <a:t>Llevar</a:t>
            </a:r>
            <a:r>
              <a:rPr sz="800" b="1" spc="90" dirty="0">
                <a:solidFill>
                  <a:srgbClr val="102268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102268"/>
                </a:solidFill>
                <a:latin typeface="Trebuchet MS"/>
                <a:cs typeface="Trebuchet MS"/>
              </a:rPr>
              <a:t>a</a:t>
            </a:r>
            <a:r>
              <a:rPr sz="800" b="1" spc="90" dirty="0">
                <a:solidFill>
                  <a:srgbClr val="102268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102268"/>
                </a:solidFill>
                <a:latin typeface="Trebuchet MS"/>
                <a:cs typeface="Trebuchet MS"/>
              </a:rPr>
              <a:t>cabo</a:t>
            </a:r>
            <a:r>
              <a:rPr sz="800" b="1" spc="90" dirty="0">
                <a:solidFill>
                  <a:srgbClr val="102268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102268"/>
                </a:solidFill>
                <a:latin typeface="Trebuchet MS"/>
                <a:cs typeface="Trebuchet MS"/>
              </a:rPr>
              <a:t>el </a:t>
            </a:r>
            <a:r>
              <a:rPr sz="800" b="1" spc="10" dirty="0">
                <a:solidFill>
                  <a:srgbClr val="102268"/>
                </a:solidFill>
                <a:latin typeface="Trebuchet MS"/>
                <a:cs typeface="Trebuchet MS"/>
              </a:rPr>
              <a:t>cabildeo</a:t>
            </a:r>
            <a:r>
              <a:rPr sz="800" b="1" spc="50" dirty="0">
                <a:solidFill>
                  <a:srgbClr val="102268"/>
                </a:solidFill>
                <a:latin typeface="Trebuchet MS"/>
                <a:cs typeface="Trebuchet MS"/>
              </a:rPr>
              <a:t> y </a:t>
            </a:r>
            <a:r>
              <a:rPr sz="800" b="1" spc="-10" dirty="0">
                <a:solidFill>
                  <a:srgbClr val="102268"/>
                </a:solidFill>
                <a:latin typeface="Trebuchet MS"/>
                <a:cs typeface="Trebuchet MS"/>
              </a:rPr>
              <a:t>estrategias </a:t>
            </a:r>
            <a:r>
              <a:rPr sz="800" b="1" dirty="0">
                <a:solidFill>
                  <a:srgbClr val="102268"/>
                </a:solidFill>
                <a:latin typeface="Trebuchet MS"/>
                <a:cs typeface="Trebuchet MS"/>
              </a:rPr>
              <a:t>para</a:t>
            </a:r>
            <a:r>
              <a:rPr sz="800" b="1" spc="110" dirty="0">
                <a:solidFill>
                  <a:srgbClr val="102268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102268"/>
                </a:solidFill>
                <a:latin typeface="Trebuchet MS"/>
                <a:cs typeface="Trebuchet MS"/>
              </a:rPr>
              <a:t>“amarrar“ </a:t>
            </a:r>
            <a:r>
              <a:rPr sz="800" b="1" spc="10" dirty="0">
                <a:solidFill>
                  <a:srgbClr val="102268"/>
                </a:solidFill>
                <a:latin typeface="Trebuchet MS"/>
                <a:cs typeface="Trebuchet MS"/>
              </a:rPr>
              <a:t>políticamente</a:t>
            </a:r>
            <a:r>
              <a:rPr sz="800" b="1" spc="35" dirty="0">
                <a:solidFill>
                  <a:srgbClr val="102268"/>
                </a:solidFill>
                <a:latin typeface="Trebuchet MS"/>
                <a:cs typeface="Trebuchet MS"/>
              </a:rPr>
              <a:t> </a:t>
            </a:r>
            <a:r>
              <a:rPr sz="800" b="1" spc="10" dirty="0">
                <a:solidFill>
                  <a:srgbClr val="102268"/>
                </a:solidFill>
                <a:latin typeface="Trebuchet MS"/>
                <a:cs typeface="Trebuchet MS"/>
              </a:rPr>
              <a:t>la</a:t>
            </a:r>
            <a:r>
              <a:rPr sz="800" b="1" spc="35" dirty="0">
                <a:solidFill>
                  <a:srgbClr val="102268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102268"/>
                </a:solidFill>
                <a:latin typeface="Trebuchet MS"/>
                <a:cs typeface="Trebuchet MS"/>
              </a:rPr>
              <a:t>norma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06990" y="2502231"/>
            <a:ext cx="1057910" cy="408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4465">
              <a:lnSpc>
                <a:spcPts val="1055"/>
              </a:lnSpc>
              <a:spcBef>
                <a:spcPts val="105"/>
              </a:spcBef>
            </a:pPr>
            <a:r>
              <a:rPr sz="1000" b="1" dirty="0">
                <a:solidFill>
                  <a:srgbClr val="FFFFFF"/>
                </a:solidFill>
                <a:latin typeface="Trebuchet MS"/>
                <a:cs typeface="Trebuchet MS"/>
              </a:rPr>
              <a:t>Realizar</a:t>
            </a:r>
            <a:r>
              <a:rPr sz="1000" b="1" spc="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Trebuchet MS"/>
                <a:cs typeface="Trebuchet MS"/>
              </a:rPr>
              <a:t>un</a:t>
            </a:r>
            <a:endParaRPr sz="1000">
              <a:latin typeface="Trebuchet MS"/>
              <a:cs typeface="Trebuchet MS"/>
            </a:endParaRPr>
          </a:p>
          <a:p>
            <a:pPr marL="12700" marR="20955" indent="264795">
              <a:lnSpc>
                <a:spcPct val="75600"/>
              </a:lnSpc>
              <a:spcBef>
                <a:spcPts val="145"/>
              </a:spcBef>
            </a:pPr>
            <a:r>
              <a:rPr sz="1000" b="1" spc="-10" dirty="0">
                <a:solidFill>
                  <a:srgbClr val="FFFFFF"/>
                </a:solidFill>
                <a:latin typeface="Trebuchet MS"/>
                <a:cs typeface="Trebuchet MS"/>
              </a:rPr>
              <a:t>análisis </a:t>
            </a:r>
            <a:r>
              <a:rPr sz="1000" b="1" spc="50" dirty="0">
                <a:solidFill>
                  <a:srgbClr val="FFFFFF"/>
                </a:solidFill>
                <a:latin typeface="Trebuchet MS"/>
                <a:cs typeface="Trebuchet MS"/>
              </a:rPr>
              <a:t>costo-</a:t>
            </a:r>
            <a:r>
              <a:rPr sz="1000" b="1" spc="-10" dirty="0">
                <a:solidFill>
                  <a:srgbClr val="FFFFFF"/>
                </a:solidFill>
                <a:latin typeface="Trebuchet MS"/>
                <a:cs typeface="Trebuchet MS"/>
              </a:rPr>
              <a:t>beneficio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66905" y="2497639"/>
            <a:ext cx="1012190" cy="408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055"/>
              </a:lnSpc>
              <a:spcBef>
                <a:spcPts val="105"/>
              </a:spcBef>
            </a:pPr>
            <a:r>
              <a:rPr sz="1000" b="1" dirty="0">
                <a:solidFill>
                  <a:srgbClr val="FFFFFF"/>
                </a:solidFill>
                <a:latin typeface="Trebuchet MS"/>
                <a:cs typeface="Trebuchet MS"/>
              </a:rPr>
              <a:t>Prever</a:t>
            </a:r>
            <a:r>
              <a:rPr sz="1000" b="1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FFFFFF"/>
                </a:solidFill>
                <a:latin typeface="Trebuchet MS"/>
                <a:cs typeface="Trebuchet MS"/>
              </a:rPr>
              <a:t>que</a:t>
            </a:r>
            <a:r>
              <a:rPr sz="1000" b="1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Trebuchet MS"/>
                <a:cs typeface="Trebuchet MS"/>
              </a:rPr>
              <a:t>el</a:t>
            </a:r>
            <a:endParaRPr sz="1000">
              <a:latin typeface="Trebuchet MS"/>
              <a:cs typeface="Trebuchet MS"/>
            </a:endParaRPr>
          </a:p>
          <a:p>
            <a:pPr marL="69215" marR="61594" algn="ctr">
              <a:lnSpc>
                <a:spcPct val="75500"/>
              </a:lnSpc>
              <a:spcBef>
                <a:spcPts val="145"/>
              </a:spcBef>
            </a:pPr>
            <a:r>
              <a:rPr sz="1000" b="1" dirty="0">
                <a:solidFill>
                  <a:srgbClr val="FFFFFF"/>
                </a:solidFill>
                <a:latin typeface="Trebuchet MS"/>
                <a:cs typeface="Trebuchet MS"/>
              </a:rPr>
              <a:t>texto</a:t>
            </a:r>
            <a:r>
              <a:rPr sz="1000" b="1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spc="45" dirty="0">
                <a:solidFill>
                  <a:srgbClr val="FFFFFF"/>
                </a:solidFill>
                <a:latin typeface="Trebuchet MS"/>
                <a:cs typeface="Trebuchet MS"/>
              </a:rPr>
              <a:t>sea </a:t>
            </a:r>
            <a:r>
              <a:rPr sz="1000" b="1" spc="-10" dirty="0">
                <a:solidFill>
                  <a:srgbClr val="FFFFFF"/>
                </a:solidFill>
                <a:latin typeface="Trebuchet MS"/>
                <a:cs typeface="Trebuchet MS"/>
              </a:rPr>
              <a:t>comprensible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47717" y="3961959"/>
            <a:ext cx="912494" cy="4572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algn="ctr">
              <a:lnSpc>
                <a:spcPts val="1100"/>
              </a:lnSpc>
              <a:spcBef>
                <a:spcPts val="225"/>
              </a:spcBef>
            </a:pPr>
            <a:r>
              <a:rPr sz="1000" b="1" dirty="0">
                <a:solidFill>
                  <a:srgbClr val="FFFFFF"/>
                </a:solidFill>
                <a:latin typeface="Trebuchet MS"/>
                <a:cs typeface="Trebuchet MS"/>
              </a:rPr>
              <a:t>Elaborar</a:t>
            </a:r>
            <a:r>
              <a:rPr sz="1000" b="1" spc="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sz="1000" b="1" spc="20" dirty="0">
                <a:solidFill>
                  <a:srgbClr val="FFFFFF"/>
                </a:solidFill>
                <a:latin typeface="Trebuchet MS"/>
                <a:cs typeface="Trebuchet MS"/>
              </a:rPr>
              <a:t>Exposición</a:t>
            </a:r>
            <a:r>
              <a:rPr sz="1000" b="1" spc="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1000" b="1" spc="55" dirty="0">
                <a:solidFill>
                  <a:srgbClr val="FFFFFF"/>
                </a:solidFill>
                <a:latin typeface="Trebuchet MS"/>
                <a:cs typeface="Trebuchet MS"/>
              </a:rPr>
              <a:t>Motivos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948343" y="986835"/>
            <a:ext cx="1582420" cy="728345"/>
          </a:xfrm>
          <a:custGeom>
            <a:avLst/>
            <a:gdLst/>
            <a:ahLst/>
            <a:cxnLst/>
            <a:rect l="l" t="t" r="r" b="b"/>
            <a:pathLst>
              <a:path w="1582420" h="728344">
                <a:moveTo>
                  <a:pt x="1555127" y="0"/>
                </a:moveTo>
                <a:lnTo>
                  <a:pt x="0" y="0"/>
                </a:lnTo>
                <a:lnTo>
                  <a:pt x="0" y="727760"/>
                </a:lnTo>
                <a:lnTo>
                  <a:pt x="1582178" y="72776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52453" y="2384470"/>
            <a:ext cx="1018540" cy="710565"/>
          </a:xfrm>
          <a:custGeom>
            <a:avLst/>
            <a:gdLst/>
            <a:ahLst/>
            <a:cxnLst/>
            <a:rect l="l" t="t" r="r" b="b"/>
            <a:pathLst>
              <a:path w="1018539" h="710564">
                <a:moveTo>
                  <a:pt x="0" y="0"/>
                </a:moveTo>
                <a:lnTo>
                  <a:pt x="1018387" y="0"/>
                </a:lnTo>
                <a:lnTo>
                  <a:pt x="1018387" y="710006"/>
                </a:lnTo>
                <a:lnTo>
                  <a:pt x="7175" y="71000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09910" y="971635"/>
            <a:ext cx="1018540" cy="710565"/>
          </a:xfrm>
          <a:custGeom>
            <a:avLst/>
            <a:gdLst/>
            <a:ahLst/>
            <a:cxnLst/>
            <a:rect l="l" t="t" r="r" b="b"/>
            <a:pathLst>
              <a:path w="1018539" h="710564">
                <a:moveTo>
                  <a:pt x="1018387" y="0"/>
                </a:moveTo>
                <a:lnTo>
                  <a:pt x="0" y="0"/>
                </a:lnTo>
                <a:lnTo>
                  <a:pt x="0" y="710006"/>
                </a:lnTo>
                <a:lnTo>
                  <a:pt x="1011212" y="71000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66905" y="2384470"/>
            <a:ext cx="1018540" cy="710565"/>
          </a:xfrm>
          <a:custGeom>
            <a:avLst/>
            <a:gdLst/>
            <a:ahLst/>
            <a:cxnLst/>
            <a:rect l="l" t="t" r="r" b="b"/>
            <a:pathLst>
              <a:path w="1018540" h="710564">
                <a:moveTo>
                  <a:pt x="0" y="0"/>
                </a:moveTo>
                <a:lnTo>
                  <a:pt x="1018387" y="0"/>
                </a:lnTo>
                <a:lnTo>
                  <a:pt x="1018387" y="710006"/>
                </a:lnTo>
                <a:lnTo>
                  <a:pt x="7175" y="71000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64576" y="899920"/>
            <a:ext cx="1123950" cy="746125"/>
          </a:xfrm>
          <a:custGeom>
            <a:avLst/>
            <a:gdLst/>
            <a:ahLst/>
            <a:cxnLst/>
            <a:rect l="l" t="t" r="r" b="b"/>
            <a:pathLst>
              <a:path w="1123950" h="746125">
                <a:moveTo>
                  <a:pt x="0" y="729221"/>
                </a:moveTo>
                <a:lnTo>
                  <a:pt x="0" y="0"/>
                </a:lnTo>
                <a:lnTo>
                  <a:pt x="1123442" y="0"/>
                </a:lnTo>
                <a:lnTo>
                  <a:pt x="1123442" y="74585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05708" y="2355980"/>
            <a:ext cx="1214755" cy="748665"/>
          </a:xfrm>
          <a:custGeom>
            <a:avLst/>
            <a:gdLst/>
            <a:ahLst/>
            <a:cxnLst/>
            <a:rect l="l" t="t" r="r" b="b"/>
            <a:pathLst>
              <a:path w="1214755" h="748664">
                <a:moveTo>
                  <a:pt x="0" y="748055"/>
                </a:moveTo>
                <a:lnTo>
                  <a:pt x="0" y="0"/>
                </a:lnTo>
                <a:lnTo>
                  <a:pt x="1214412" y="0"/>
                </a:lnTo>
                <a:lnTo>
                  <a:pt x="1214412" y="7337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8737" y="1454538"/>
            <a:ext cx="6976745" cy="1499870"/>
            <a:chOff x="1478737" y="1454538"/>
            <a:chExt cx="6976745" cy="1499870"/>
          </a:xfrm>
        </p:grpSpPr>
        <p:sp>
          <p:nvSpPr>
            <p:cNvPr id="3" name="object 3"/>
            <p:cNvSpPr/>
            <p:nvPr/>
          </p:nvSpPr>
          <p:spPr>
            <a:xfrm>
              <a:off x="5248494" y="1454538"/>
              <a:ext cx="3206750" cy="1499870"/>
            </a:xfrm>
            <a:custGeom>
              <a:avLst/>
              <a:gdLst/>
              <a:ahLst/>
              <a:cxnLst/>
              <a:rect l="l" t="t" r="r" b="b"/>
              <a:pathLst>
                <a:path w="3206750" h="1499870">
                  <a:moveTo>
                    <a:pt x="3054311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399"/>
                  </a:lnTo>
                  <a:lnTo>
                    <a:pt x="0" y="1347012"/>
                  </a:lnTo>
                  <a:lnTo>
                    <a:pt x="7802" y="1395049"/>
                  </a:lnTo>
                  <a:lnTo>
                    <a:pt x="29504" y="1436867"/>
                  </a:lnTo>
                  <a:lnTo>
                    <a:pt x="62544" y="1469908"/>
                  </a:lnTo>
                  <a:lnTo>
                    <a:pt x="104363" y="1491609"/>
                  </a:lnTo>
                  <a:lnTo>
                    <a:pt x="152400" y="1499412"/>
                  </a:lnTo>
                  <a:lnTo>
                    <a:pt x="3054311" y="1499412"/>
                  </a:lnTo>
                  <a:lnTo>
                    <a:pt x="3102348" y="1491609"/>
                  </a:lnTo>
                  <a:lnTo>
                    <a:pt x="3144166" y="1469908"/>
                  </a:lnTo>
                  <a:lnTo>
                    <a:pt x="3177207" y="1436867"/>
                  </a:lnTo>
                  <a:lnTo>
                    <a:pt x="3198909" y="1395049"/>
                  </a:lnTo>
                  <a:lnTo>
                    <a:pt x="3206711" y="1347012"/>
                  </a:lnTo>
                  <a:lnTo>
                    <a:pt x="3206711" y="152399"/>
                  </a:lnTo>
                  <a:lnTo>
                    <a:pt x="3198909" y="104363"/>
                  </a:lnTo>
                  <a:lnTo>
                    <a:pt x="3177207" y="62544"/>
                  </a:lnTo>
                  <a:lnTo>
                    <a:pt x="3144166" y="29504"/>
                  </a:lnTo>
                  <a:lnTo>
                    <a:pt x="3102348" y="7802"/>
                  </a:lnTo>
                  <a:lnTo>
                    <a:pt x="3054311" y="0"/>
                  </a:lnTo>
                  <a:close/>
                </a:path>
              </a:pathLst>
            </a:custGeom>
            <a:solidFill>
              <a:srgbClr val="B86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78737" y="1454543"/>
              <a:ext cx="3744595" cy="1499870"/>
            </a:xfrm>
            <a:custGeom>
              <a:avLst/>
              <a:gdLst/>
              <a:ahLst/>
              <a:cxnLst/>
              <a:rect l="l" t="t" r="r" b="b"/>
              <a:pathLst>
                <a:path w="3744595" h="1499870">
                  <a:moveTo>
                    <a:pt x="3744404" y="0"/>
                  </a:moveTo>
                  <a:lnTo>
                    <a:pt x="0" y="0"/>
                  </a:lnTo>
                  <a:lnTo>
                    <a:pt x="0" y="1499412"/>
                  </a:lnTo>
                  <a:lnTo>
                    <a:pt x="3744404" y="1499412"/>
                  </a:lnTo>
                  <a:lnTo>
                    <a:pt x="3744404" y="0"/>
                  </a:lnTo>
                  <a:close/>
                </a:path>
              </a:pathLst>
            </a:custGeom>
            <a:solidFill>
              <a:srgbClr val="E8D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-330200" y="995804"/>
            <a:ext cx="8903970" cy="3801110"/>
            <a:chOff x="-330200" y="995804"/>
            <a:chExt cx="8903970" cy="3801110"/>
          </a:xfrm>
        </p:grpSpPr>
        <p:sp>
          <p:nvSpPr>
            <p:cNvPr id="6" name="object 6"/>
            <p:cNvSpPr/>
            <p:nvPr/>
          </p:nvSpPr>
          <p:spPr>
            <a:xfrm>
              <a:off x="0" y="1326004"/>
              <a:ext cx="1088390" cy="2538730"/>
            </a:xfrm>
            <a:custGeom>
              <a:avLst/>
              <a:gdLst/>
              <a:ahLst/>
              <a:cxnLst/>
              <a:rect l="l" t="t" r="r" b="b"/>
              <a:pathLst>
                <a:path w="1088390" h="2538729">
                  <a:moveTo>
                    <a:pt x="0" y="2538105"/>
                  </a:moveTo>
                  <a:lnTo>
                    <a:pt x="73147" y="2534442"/>
                  </a:lnTo>
                  <a:lnTo>
                    <a:pt x="116595" y="2529491"/>
                  </a:lnTo>
                  <a:lnTo>
                    <a:pt x="159532" y="2522625"/>
                  </a:lnTo>
                  <a:lnTo>
                    <a:pt x="201926" y="2513882"/>
                  </a:lnTo>
                  <a:lnTo>
                    <a:pt x="243743" y="2503300"/>
                  </a:lnTo>
                  <a:lnTo>
                    <a:pt x="284951" y="2490917"/>
                  </a:lnTo>
                  <a:lnTo>
                    <a:pt x="325516" y="2476771"/>
                  </a:lnTo>
                  <a:lnTo>
                    <a:pt x="365406" y="2460899"/>
                  </a:lnTo>
                  <a:lnTo>
                    <a:pt x="404588" y="2443341"/>
                  </a:lnTo>
                  <a:lnTo>
                    <a:pt x="443028" y="2424133"/>
                  </a:lnTo>
                  <a:lnTo>
                    <a:pt x="480694" y="2403314"/>
                  </a:lnTo>
                  <a:lnTo>
                    <a:pt x="517553" y="2380921"/>
                  </a:lnTo>
                  <a:lnTo>
                    <a:pt x="553572" y="2356992"/>
                  </a:lnTo>
                  <a:lnTo>
                    <a:pt x="588717" y="2331566"/>
                  </a:lnTo>
                  <a:lnTo>
                    <a:pt x="622957" y="2304680"/>
                  </a:lnTo>
                  <a:lnTo>
                    <a:pt x="656257" y="2276373"/>
                  </a:lnTo>
                  <a:lnTo>
                    <a:pt x="688585" y="2246681"/>
                  </a:lnTo>
                  <a:lnTo>
                    <a:pt x="719909" y="2215644"/>
                  </a:lnTo>
                  <a:lnTo>
                    <a:pt x="750194" y="2183298"/>
                  </a:lnTo>
                  <a:lnTo>
                    <a:pt x="779409" y="2149683"/>
                  </a:lnTo>
                  <a:lnTo>
                    <a:pt x="807519" y="2114835"/>
                  </a:lnTo>
                  <a:lnTo>
                    <a:pt x="834493" y="2078793"/>
                  </a:lnTo>
                  <a:lnTo>
                    <a:pt x="860298" y="2041594"/>
                  </a:lnTo>
                  <a:lnTo>
                    <a:pt x="884899" y="2003277"/>
                  </a:lnTo>
                  <a:lnTo>
                    <a:pt x="908265" y="1963880"/>
                  </a:lnTo>
                  <a:lnTo>
                    <a:pt x="930362" y="1923440"/>
                  </a:lnTo>
                  <a:lnTo>
                    <a:pt x="951158" y="1881995"/>
                  </a:lnTo>
                  <a:lnTo>
                    <a:pt x="970619" y="1839584"/>
                  </a:lnTo>
                  <a:lnTo>
                    <a:pt x="988713" y="1796244"/>
                  </a:lnTo>
                  <a:lnTo>
                    <a:pt x="1005406" y="1752013"/>
                  </a:lnTo>
                  <a:lnTo>
                    <a:pt x="1020665" y="1706929"/>
                  </a:lnTo>
                  <a:lnTo>
                    <a:pt x="1034459" y="1661030"/>
                  </a:lnTo>
                  <a:lnTo>
                    <a:pt x="1046753" y="1614353"/>
                  </a:lnTo>
                  <a:lnTo>
                    <a:pt x="1057515" y="1566938"/>
                  </a:lnTo>
                  <a:lnTo>
                    <a:pt x="1066711" y="1518821"/>
                  </a:lnTo>
                  <a:lnTo>
                    <a:pt x="1074310" y="1470041"/>
                  </a:lnTo>
                  <a:lnTo>
                    <a:pt x="1080277" y="1420636"/>
                  </a:lnTo>
                  <a:lnTo>
                    <a:pt x="1084580" y="1370643"/>
                  </a:lnTo>
                  <a:lnTo>
                    <a:pt x="1087186" y="1320100"/>
                  </a:lnTo>
                  <a:lnTo>
                    <a:pt x="1088062" y="1269046"/>
                  </a:lnTo>
                  <a:lnTo>
                    <a:pt x="1087186" y="1217992"/>
                  </a:lnTo>
                  <a:lnTo>
                    <a:pt x="1084580" y="1167449"/>
                  </a:lnTo>
                  <a:lnTo>
                    <a:pt x="1080277" y="1117456"/>
                  </a:lnTo>
                  <a:lnTo>
                    <a:pt x="1074310" y="1068051"/>
                  </a:lnTo>
                  <a:lnTo>
                    <a:pt x="1066711" y="1019271"/>
                  </a:lnTo>
                  <a:lnTo>
                    <a:pt x="1057515" y="971154"/>
                  </a:lnTo>
                  <a:lnTo>
                    <a:pt x="1046753" y="923739"/>
                  </a:lnTo>
                  <a:lnTo>
                    <a:pt x="1034459" y="877063"/>
                  </a:lnTo>
                  <a:lnTo>
                    <a:pt x="1020665" y="831164"/>
                  </a:lnTo>
                  <a:lnTo>
                    <a:pt x="1005406" y="786081"/>
                  </a:lnTo>
                  <a:lnTo>
                    <a:pt x="988713" y="741850"/>
                  </a:lnTo>
                  <a:lnTo>
                    <a:pt x="970619" y="698510"/>
                  </a:lnTo>
                  <a:lnTo>
                    <a:pt x="951158" y="656099"/>
                  </a:lnTo>
                  <a:lnTo>
                    <a:pt x="930362" y="614655"/>
                  </a:lnTo>
                  <a:lnTo>
                    <a:pt x="908265" y="574215"/>
                  </a:lnTo>
                  <a:lnTo>
                    <a:pt x="884899" y="534818"/>
                  </a:lnTo>
                  <a:lnTo>
                    <a:pt x="860298" y="496502"/>
                  </a:lnTo>
                  <a:lnTo>
                    <a:pt x="834493" y="459304"/>
                  </a:lnTo>
                  <a:lnTo>
                    <a:pt x="807519" y="423262"/>
                  </a:lnTo>
                  <a:lnTo>
                    <a:pt x="779409" y="388415"/>
                  </a:lnTo>
                  <a:lnTo>
                    <a:pt x="750194" y="354800"/>
                  </a:lnTo>
                  <a:lnTo>
                    <a:pt x="719909" y="322455"/>
                  </a:lnTo>
                  <a:lnTo>
                    <a:pt x="688585" y="291418"/>
                  </a:lnTo>
                  <a:lnTo>
                    <a:pt x="656257" y="261727"/>
                  </a:lnTo>
                  <a:lnTo>
                    <a:pt x="622957" y="233420"/>
                  </a:lnTo>
                  <a:lnTo>
                    <a:pt x="588717" y="206534"/>
                  </a:lnTo>
                  <a:lnTo>
                    <a:pt x="553572" y="181109"/>
                  </a:lnTo>
                  <a:lnTo>
                    <a:pt x="517553" y="157181"/>
                  </a:lnTo>
                  <a:lnTo>
                    <a:pt x="480694" y="134788"/>
                  </a:lnTo>
                  <a:lnTo>
                    <a:pt x="443028" y="113969"/>
                  </a:lnTo>
                  <a:lnTo>
                    <a:pt x="404588" y="94762"/>
                  </a:lnTo>
                  <a:lnTo>
                    <a:pt x="365406" y="77203"/>
                  </a:lnTo>
                  <a:lnTo>
                    <a:pt x="325516" y="61332"/>
                  </a:lnTo>
                  <a:lnTo>
                    <a:pt x="284951" y="47186"/>
                  </a:lnTo>
                  <a:lnTo>
                    <a:pt x="243743" y="34804"/>
                  </a:lnTo>
                  <a:lnTo>
                    <a:pt x="201926" y="24222"/>
                  </a:lnTo>
                  <a:lnTo>
                    <a:pt x="159532" y="15479"/>
                  </a:lnTo>
                  <a:lnTo>
                    <a:pt x="116595" y="8613"/>
                  </a:lnTo>
                  <a:lnTo>
                    <a:pt x="73147" y="3662"/>
                  </a:lnTo>
                  <a:lnTo>
                    <a:pt x="29221" y="663"/>
                  </a:lnTo>
                  <a:lnTo>
                    <a:pt x="0" y="0"/>
                  </a:lnTo>
                </a:path>
              </a:pathLst>
            </a:custGeom>
            <a:ln w="660400">
              <a:solidFill>
                <a:srgbClr val="B9CD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9049" y="3404057"/>
              <a:ext cx="8054475" cy="139269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166052" y="3310892"/>
              <a:ext cx="2513965" cy="0"/>
            </a:xfrm>
            <a:custGeom>
              <a:avLst/>
              <a:gdLst/>
              <a:ahLst/>
              <a:cxnLst/>
              <a:rect l="l" t="t" r="r" b="b"/>
              <a:pathLst>
                <a:path w="2513965">
                  <a:moveTo>
                    <a:pt x="0" y="0"/>
                  </a:moveTo>
                  <a:lnTo>
                    <a:pt x="2513558" y="0"/>
                  </a:lnTo>
                </a:path>
              </a:pathLst>
            </a:custGeom>
            <a:ln w="38100">
              <a:solidFill>
                <a:srgbClr val="9BAF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040" rIns="0" bIns="0" rtlCol="0">
            <a:spAutoFit/>
          </a:bodyPr>
          <a:lstStyle/>
          <a:p>
            <a:pPr marL="207010">
              <a:lnSpc>
                <a:spcPct val="100000"/>
              </a:lnSpc>
              <a:spcBef>
                <a:spcPts val="100"/>
              </a:spcBef>
            </a:pPr>
            <a:r>
              <a:rPr sz="2400" spc="155" dirty="0">
                <a:solidFill>
                  <a:srgbClr val="0B003B"/>
                </a:solidFill>
              </a:rPr>
              <a:t>DENOMINACIÓN</a:t>
            </a:r>
            <a:r>
              <a:rPr sz="2400" spc="-220" dirty="0">
                <a:solidFill>
                  <a:srgbClr val="0B003B"/>
                </a:solidFill>
              </a:rPr>
              <a:t> </a:t>
            </a:r>
            <a:r>
              <a:rPr sz="2400" spc="110" dirty="0">
                <a:solidFill>
                  <a:srgbClr val="0B003B"/>
                </a:solidFill>
              </a:rPr>
              <a:t>DEL</a:t>
            </a:r>
            <a:r>
              <a:rPr sz="2400" spc="-220" dirty="0">
                <a:solidFill>
                  <a:srgbClr val="0B003B"/>
                </a:solidFill>
              </a:rPr>
              <a:t> </a:t>
            </a:r>
            <a:r>
              <a:rPr sz="2400" spc="110" dirty="0">
                <a:solidFill>
                  <a:srgbClr val="0B003B"/>
                </a:solidFill>
              </a:rPr>
              <a:t>TEXTO</a:t>
            </a:r>
            <a:r>
              <a:rPr sz="2400" spc="-215" dirty="0">
                <a:solidFill>
                  <a:srgbClr val="0B003B"/>
                </a:solidFill>
              </a:rPr>
              <a:t> </a:t>
            </a:r>
            <a:r>
              <a:rPr sz="2400" spc="130" dirty="0">
                <a:solidFill>
                  <a:srgbClr val="0B003B"/>
                </a:solidFill>
              </a:rPr>
              <a:t>NORMATIVO</a:t>
            </a:r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928217" y="567994"/>
            <a:ext cx="360680" cy="316865"/>
          </a:xfrm>
          <a:custGeom>
            <a:avLst/>
            <a:gdLst/>
            <a:ahLst/>
            <a:cxnLst/>
            <a:rect l="l" t="t" r="r" b="b"/>
            <a:pathLst>
              <a:path w="360680" h="316865">
                <a:moveTo>
                  <a:pt x="360210" y="0"/>
                </a:moveTo>
                <a:lnTo>
                  <a:pt x="0" y="0"/>
                </a:lnTo>
                <a:lnTo>
                  <a:pt x="0" y="316750"/>
                </a:lnTo>
                <a:lnTo>
                  <a:pt x="360210" y="316750"/>
                </a:lnTo>
                <a:lnTo>
                  <a:pt x="360210" y="0"/>
                </a:lnTo>
                <a:close/>
              </a:path>
            </a:pathLst>
          </a:custGeom>
          <a:solidFill>
            <a:srgbClr val="0035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34739" y="4877486"/>
            <a:ext cx="4115435" cy="0"/>
          </a:xfrm>
          <a:custGeom>
            <a:avLst/>
            <a:gdLst/>
            <a:ahLst/>
            <a:cxnLst/>
            <a:rect l="l" t="t" r="r" b="b"/>
            <a:pathLst>
              <a:path w="4115434">
                <a:moveTo>
                  <a:pt x="0" y="0"/>
                </a:moveTo>
                <a:lnTo>
                  <a:pt x="4115231" y="0"/>
                </a:lnTo>
              </a:path>
            </a:pathLst>
          </a:custGeom>
          <a:ln w="38100">
            <a:solidFill>
              <a:srgbClr val="9BA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41511" y="1547237"/>
            <a:ext cx="3272790" cy="114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14599"/>
              </a:lnSpc>
              <a:spcBef>
                <a:spcPts val="100"/>
              </a:spcBef>
            </a:pPr>
            <a:r>
              <a:rPr sz="1600" b="1" spc="75" dirty="0">
                <a:solidFill>
                  <a:srgbClr val="393737"/>
                </a:solidFill>
                <a:latin typeface="Trebuchet MS"/>
                <a:cs typeface="Trebuchet MS"/>
              </a:rPr>
              <a:t>La</a:t>
            </a:r>
            <a:r>
              <a:rPr sz="1600" b="1" spc="430" dirty="0">
                <a:solidFill>
                  <a:srgbClr val="393737"/>
                </a:solidFill>
                <a:latin typeface="Trebuchet MS"/>
                <a:cs typeface="Trebuchet MS"/>
              </a:rPr>
              <a:t>   </a:t>
            </a:r>
            <a:r>
              <a:rPr sz="1600" b="1" spc="55" dirty="0">
                <a:solidFill>
                  <a:srgbClr val="393737"/>
                </a:solidFill>
                <a:latin typeface="Trebuchet MS"/>
                <a:cs typeface="Trebuchet MS"/>
              </a:rPr>
              <a:t>denominación</a:t>
            </a:r>
            <a:r>
              <a:rPr sz="1600" b="1" spc="430" dirty="0">
                <a:solidFill>
                  <a:srgbClr val="393737"/>
                </a:solidFill>
                <a:latin typeface="Trebuchet MS"/>
                <a:cs typeface="Trebuchet MS"/>
              </a:rPr>
              <a:t>   </a:t>
            </a:r>
            <a:r>
              <a:rPr sz="1600" b="1" spc="70" dirty="0">
                <a:solidFill>
                  <a:srgbClr val="393737"/>
                </a:solidFill>
                <a:latin typeface="Trebuchet MS"/>
                <a:cs typeface="Trebuchet MS"/>
              </a:rPr>
              <a:t>de</a:t>
            </a:r>
            <a:r>
              <a:rPr sz="1600" b="1" spc="430" dirty="0">
                <a:solidFill>
                  <a:srgbClr val="393737"/>
                </a:solidFill>
                <a:latin typeface="Trebuchet MS"/>
                <a:cs typeface="Trebuchet MS"/>
              </a:rPr>
              <a:t>   </a:t>
            </a:r>
            <a:r>
              <a:rPr sz="1600" b="1" spc="70" dirty="0">
                <a:solidFill>
                  <a:srgbClr val="393737"/>
                </a:solidFill>
                <a:latin typeface="Trebuchet MS"/>
                <a:cs typeface="Trebuchet MS"/>
              </a:rPr>
              <a:t>las </a:t>
            </a:r>
            <a:r>
              <a:rPr sz="1600" b="1" spc="85" dirty="0">
                <a:solidFill>
                  <a:srgbClr val="393737"/>
                </a:solidFill>
                <a:latin typeface="Trebuchet MS"/>
                <a:cs typeface="Trebuchet MS"/>
              </a:rPr>
              <a:t>disposiciones</a:t>
            </a:r>
            <a:r>
              <a:rPr sz="1600" b="1" spc="33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spc="65" dirty="0">
                <a:solidFill>
                  <a:srgbClr val="393737"/>
                </a:solidFill>
                <a:latin typeface="Trebuchet MS"/>
                <a:cs typeface="Trebuchet MS"/>
              </a:rPr>
              <a:t>normativas</a:t>
            </a:r>
            <a:r>
              <a:rPr sz="1600" b="1" spc="34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spc="45" dirty="0">
                <a:solidFill>
                  <a:srgbClr val="393737"/>
                </a:solidFill>
                <a:latin typeface="Trebuchet MS"/>
                <a:cs typeface="Trebuchet MS"/>
              </a:rPr>
              <a:t>debe </a:t>
            </a:r>
            <a:r>
              <a:rPr sz="1600" b="1" spc="80" dirty="0">
                <a:solidFill>
                  <a:srgbClr val="393737"/>
                </a:solidFill>
                <a:latin typeface="Trebuchet MS"/>
                <a:cs typeface="Trebuchet MS"/>
              </a:rPr>
              <a:t>ser</a:t>
            </a:r>
            <a:r>
              <a:rPr sz="1600" b="1" spc="24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93737"/>
                </a:solidFill>
                <a:latin typeface="Trebuchet MS"/>
                <a:cs typeface="Trebuchet MS"/>
              </a:rPr>
              <a:t>breve,</a:t>
            </a:r>
            <a:r>
              <a:rPr sz="1600" b="1" spc="24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spc="65" dirty="0">
                <a:solidFill>
                  <a:srgbClr val="393737"/>
                </a:solidFill>
                <a:latin typeface="Trebuchet MS"/>
                <a:cs typeface="Trebuchet MS"/>
              </a:rPr>
              <a:t>concreta</a:t>
            </a:r>
            <a:r>
              <a:rPr sz="1600" b="1" spc="24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spc="100" dirty="0">
                <a:solidFill>
                  <a:srgbClr val="393737"/>
                </a:solidFill>
                <a:latin typeface="Trebuchet MS"/>
                <a:cs typeface="Trebuchet MS"/>
              </a:rPr>
              <a:t>y</a:t>
            </a:r>
            <a:r>
              <a:rPr sz="1600" b="1" spc="24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93737"/>
                </a:solidFill>
                <a:latin typeface="Trebuchet MS"/>
                <a:cs typeface="Trebuchet MS"/>
              </a:rPr>
              <a:t>referir</a:t>
            </a:r>
            <a:r>
              <a:rPr sz="1600" b="1" spc="24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393737"/>
                </a:solidFill>
                <a:latin typeface="Trebuchet MS"/>
                <a:cs typeface="Trebuchet MS"/>
              </a:rPr>
              <a:t>la </a:t>
            </a:r>
            <a:r>
              <a:rPr sz="1600" b="1" dirty="0">
                <a:solidFill>
                  <a:srgbClr val="393737"/>
                </a:solidFill>
                <a:latin typeface="Trebuchet MS"/>
                <a:cs typeface="Trebuchet MS"/>
              </a:rPr>
              <a:t>materia</a:t>
            </a:r>
            <a:r>
              <a:rPr sz="1600" b="1" spc="1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spc="60" dirty="0">
                <a:solidFill>
                  <a:srgbClr val="393737"/>
                </a:solidFill>
                <a:latin typeface="Trebuchet MS"/>
                <a:cs typeface="Trebuchet MS"/>
              </a:rPr>
              <a:t>tratada</a:t>
            </a:r>
            <a:r>
              <a:rPr sz="1600" b="1" spc="1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spc="55" dirty="0">
                <a:solidFill>
                  <a:srgbClr val="393737"/>
                </a:solidFill>
                <a:latin typeface="Trebuchet MS"/>
                <a:cs typeface="Trebuchet MS"/>
              </a:rPr>
              <a:t>por</a:t>
            </a:r>
            <a:r>
              <a:rPr sz="1600" b="1" spc="1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93737"/>
                </a:solidFill>
                <a:latin typeface="Trebuchet MS"/>
                <a:cs typeface="Trebuchet MS"/>
              </a:rPr>
              <a:t>el</a:t>
            </a:r>
            <a:r>
              <a:rPr sz="1600" b="1" spc="1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spc="40" dirty="0">
                <a:solidFill>
                  <a:srgbClr val="393737"/>
                </a:solidFill>
                <a:latin typeface="Trebuchet MS"/>
                <a:cs typeface="Trebuchet MS"/>
              </a:rPr>
              <a:t>acto.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72682" y="1612091"/>
            <a:ext cx="2490470" cy="983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sz="1500" b="1" spc="100" dirty="0">
                <a:solidFill>
                  <a:srgbClr val="FFFFFF"/>
                </a:solidFill>
                <a:latin typeface="Trebuchet MS"/>
                <a:cs typeface="Trebuchet MS"/>
              </a:rPr>
              <a:t>Basta</a:t>
            </a:r>
            <a:r>
              <a:rPr sz="15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80" dirty="0">
                <a:solidFill>
                  <a:srgbClr val="FFFFFF"/>
                </a:solidFill>
                <a:latin typeface="Trebuchet MS"/>
                <a:cs typeface="Trebuchet MS"/>
              </a:rPr>
              <a:t>con</a:t>
            </a:r>
            <a:r>
              <a:rPr sz="15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55" dirty="0">
                <a:solidFill>
                  <a:srgbClr val="FFFFFF"/>
                </a:solidFill>
                <a:latin typeface="Trebuchet MS"/>
                <a:cs typeface="Trebuchet MS"/>
              </a:rPr>
              <a:t>que</a:t>
            </a:r>
            <a:r>
              <a:rPr sz="15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indique: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500">
              <a:latin typeface="Trebuchet MS"/>
              <a:cs typeface="Trebuchet MS"/>
            </a:endParaRPr>
          </a:p>
          <a:p>
            <a:pPr marL="205104" indent="-192405">
              <a:lnSpc>
                <a:spcPct val="100000"/>
              </a:lnSpc>
              <a:buAutoNum type="arabicParenR"/>
              <a:tabLst>
                <a:tab pos="205104" algn="l"/>
              </a:tabLst>
            </a:pPr>
            <a:r>
              <a:rPr sz="1400" b="1" spc="20" dirty="0">
                <a:solidFill>
                  <a:srgbClr val="FFFFFF"/>
                </a:solidFill>
                <a:latin typeface="Trebuchet MS"/>
                <a:cs typeface="Trebuchet MS"/>
              </a:rPr>
              <a:t>Categoría</a:t>
            </a:r>
            <a:r>
              <a:rPr sz="1400" b="1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Normativa.</a:t>
            </a:r>
            <a:endParaRPr sz="1400">
              <a:latin typeface="Trebuchet MS"/>
              <a:cs typeface="Trebuchet MS"/>
            </a:endParaRPr>
          </a:p>
          <a:p>
            <a:pPr marL="227965" indent="-215265">
              <a:lnSpc>
                <a:spcPct val="100000"/>
              </a:lnSpc>
              <a:spcBef>
                <a:spcPts val="520"/>
              </a:spcBef>
              <a:buAutoNum type="arabicParenR"/>
              <a:tabLst>
                <a:tab pos="227965" algn="l"/>
              </a:tabLst>
            </a:pP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Materia del 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ordenamiento.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9230" y="916632"/>
            <a:ext cx="785495" cy="785495"/>
          </a:xfrm>
          <a:custGeom>
            <a:avLst/>
            <a:gdLst/>
            <a:ahLst/>
            <a:cxnLst/>
            <a:rect l="l" t="t" r="r" b="b"/>
            <a:pathLst>
              <a:path w="785495" h="785494">
                <a:moveTo>
                  <a:pt x="722858" y="0"/>
                </a:moveTo>
                <a:lnTo>
                  <a:pt x="62445" y="0"/>
                </a:lnTo>
                <a:lnTo>
                  <a:pt x="38136" y="4908"/>
                </a:lnTo>
                <a:lnTo>
                  <a:pt x="18288" y="18294"/>
                </a:lnTo>
                <a:lnTo>
                  <a:pt x="4906" y="38147"/>
                </a:lnTo>
                <a:lnTo>
                  <a:pt x="0" y="62458"/>
                </a:lnTo>
                <a:lnTo>
                  <a:pt x="0" y="722871"/>
                </a:lnTo>
                <a:lnTo>
                  <a:pt x="4906" y="747174"/>
                </a:lnTo>
                <a:lnTo>
                  <a:pt x="18288" y="767024"/>
                </a:lnTo>
                <a:lnTo>
                  <a:pt x="38136" y="780408"/>
                </a:lnTo>
                <a:lnTo>
                  <a:pt x="62445" y="785317"/>
                </a:lnTo>
                <a:lnTo>
                  <a:pt x="722858" y="785317"/>
                </a:lnTo>
                <a:lnTo>
                  <a:pt x="747167" y="780408"/>
                </a:lnTo>
                <a:lnTo>
                  <a:pt x="767016" y="767024"/>
                </a:lnTo>
                <a:lnTo>
                  <a:pt x="780397" y="747174"/>
                </a:lnTo>
                <a:lnTo>
                  <a:pt x="785304" y="722871"/>
                </a:lnTo>
                <a:lnTo>
                  <a:pt x="785304" y="62458"/>
                </a:lnTo>
                <a:lnTo>
                  <a:pt x="780397" y="38147"/>
                </a:lnTo>
                <a:lnTo>
                  <a:pt x="767016" y="18294"/>
                </a:lnTo>
                <a:lnTo>
                  <a:pt x="747167" y="4908"/>
                </a:lnTo>
                <a:lnTo>
                  <a:pt x="722858" y="0"/>
                </a:lnTo>
                <a:close/>
              </a:path>
            </a:pathLst>
          </a:custGeom>
          <a:solidFill>
            <a:srgbClr val="B86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31525" y="1011095"/>
            <a:ext cx="574675" cy="60325"/>
          </a:xfrm>
          <a:custGeom>
            <a:avLst/>
            <a:gdLst/>
            <a:ahLst/>
            <a:cxnLst/>
            <a:rect l="l" t="t" r="r" b="b"/>
            <a:pathLst>
              <a:path w="574675" h="60325">
                <a:moveTo>
                  <a:pt x="544588" y="0"/>
                </a:moveTo>
                <a:lnTo>
                  <a:pt x="29895" y="0"/>
                </a:lnTo>
                <a:lnTo>
                  <a:pt x="18259" y="2349"/>
                </a:lnTo>
                <a:lnTo>
                  <a:pt x="8756" y="8756"/>
                </a:lnTo>
                <a:lnTo>
                  <a:pt x="2349" y="18259"/>
                </a:lnTo>
                <a:lnTo>
                  <a:pt x="0" y="29895"/>
                </a:lnTo>
                <a:lnTo>
                  <a:pt x="2349" y="41532"/>
                </a:lnTo>
                <a:lnTo>
                  <a:pt x="8756" y="51034"/>
                </a:lnTo>
                <a:lnTo>
                  <a:pt x="18259" y="57442"/>
                </a:lnTo>
                <a:lnTo>
                  <a:pt x="29895" y="59791"/>
                </a:lnTo>
                <a:lnTo>
                  <a:pt x="544588" y="59791"/>
                </a:lnTo>
                <a:lnTo>
                  <a:pt x="556225" y="57442"/>
                </a:lnTo>
                <a:lnTo>
                  <a:pt x="565727" y="51034"/>
                </a:lnTo>
                <a:lnTo>
                  <a:pt x="572135" y="41532"/>
                </a:lnTo>
                <a:lnTo>
                  <a:pt x="574484" y="29895"/>
                </a:lnTo>
                <a:lnTo>
                  <a:pt x="572135" y="18259"/>
                </a:lnTo>
                <a:lnTo>
                  <a:pt x="565727" y="8756"/>
                </a:lnTo>
                <a:lnTo>
                  <a:pt x="556225" y="2349"/>
                </a:lnTo>
                <a:lnTo>
                  <a:pt x="544588" y="0"/>
                </a:lnTo>
                <a:close/>
              </a:path>
            </a:pathLst>
          </a:custGeom>
          <a:solidFill>
            <a:srgbClr val="4A7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1356004"/>
            <a:ext cx="8620760" cy="3756660"/>
            <a:chOff x="0" y="1356004"/>
            <a:chExt cx="8620760" cy="37566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56004"/>
              <a:ext cx="3247631" cy="37558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3589777"/>
              <a:ext cx="1768475" cy="1522730"/>
            </a:xfrm>
            <a:custGeom>
              <a:avLst/>
              <a:gdLst/>
              <a:ahLst/>
              <a:cxnLst/>
              <a:rect l="l" t="t" r="r" b="b"/>
              <a:pathLst>
                <a:path w="1768475" h="1522729">
                  <a:moveTo>
                    <a:pt x="0" y="0"/>
                  </a:moveTo>
                  <a:lnTo>
                    <a:pt x="0" y="664159"/>
                  </a:lnTo>
                  <a:lnTo>
                    <a:pt x="47682" y="667166"/>
                  </a:lnTo>
                  <a:lnTo>
                    <a:pt x="97019" y="672360"/>
                  </a:lnTo>
                  <a:lnTo>
                    <a:pt x="145739" y="679558"/>
                  </a:lnTo>
                  <a:lnTo>
                    <a:pt x="193799" y="688717"/>
                  </a:lnTo>
                  <a:lnTo>
                    <a:pt x="241158" y="699796"/>
                  </a:lnTo>
                  <a:lnTo>
                    <a:pt x="287772" y="712751"/>
                  </a:lnTo>
                  <a:lnTo>
                    <a:pt x="333600" y="727540"/>
                  </a:lnTo>
                  <a:lnTo>
                    <a:pt x="378600" y="744120"/>
                  </a:lnTo>
                  <a:lnTo>
                    <a:pt x="422729" y="762450"/>
                  </a:lnTo>
                  <a:lnTo>
                    <a:pt x="465944" y="782487"/>
                  </a:lnTo>
                  <a:lnTo>
                    <a:pt x="508204" y="804187"/>
                  </a:lnTo>
                  <a:lnTo>
                    <a:pt x="549466" y="827510"/>
                  </a:lnTo>
                  <a:lnTo>
                    <a:pt x="589688" y="852411"/>
                  </a:lnTo>
                  <a:lnTo>
                    <a:pt x="628827" y="878850"/>
                  </a:lnTo>
                  <a:lnTo>
                    <a:pt x="666842" y="906783"/>
                  </a:lnTo>
                  <a:lnTo>
                    <a:pt x="703690" y="936167"/>
                  </a:lnTo>
                  <a:lnTo>
                    <a:pt x="739328" y="966961"/>
                  </a:lnTo>
                  <a:lnTo>
                    <a:pt x="773715" y="999122"/>
                  </a:lnTo>
                  <a:lnTo>
                    <a:pt x="806808" y="1032608"/>
                  </a:lnTo>
                  <a:lnTo>
                    <a:pt x="838565" y="1067375"/>
                  </a:lnTo>
                  <a:lnTo>
                    <a:pt x="868943" y="1103382"/>
                  </a:lnTo>
                  <a:lnTo>
                    <a:pt x="897901" y="1140586"/>
                  </a:lnTo>
                  <a:lnTo>
                    <a:pt x="925395" y="1178944"/>
                  </a:lnTo>
                  <a:lnTo>
                    <a:pt x="951385" y="1218415"/>
                  </a:lnTo>
                  <a:lnTo>
                    <a:pt x="975826" y="1258955"/>
                  </a:lnTo>
                  <a:lnTo>
                    <a:pt x="998678" y="1300522"/>
                  </a:lnTo>
                  <a:lnTo>
                    <a:pt x="1019897" y="1343074"/>
                  </a:lnTo>
                  <a:lnTo>
                    <a:pt x="1039442" y="1386569"/>
                  </a:lnTo>
                  <a:lnTo>
                    <a:pt x="1057270" y="1430963"/>
                  </a:lnTo>
                  <a:lnTo>
                    <a:pt x="1073340" y="1476214"/>
                  </a:lnTo>
                  <a:lnTo>
                    <a:pt x="1087607" y="1522280"/>
                  </a:lnTo>
                  <a:lnTo>
                    <a:pt x="1768035" y="1522280"/>
                  </a:lnTo>
                  <a:lnTo>
                    <a:pt x="1758985" y="1475326"/>
                  </a:lnTo>
                  <a:lnTo>
                    <a:pt x="1748757" y="1428797"/>
                  </a:lnTo>
                  <a:lnTo>
                    <a:pt x="1737367" y="1382709"/>
                  </a:lnTo>
                  <a:lnTo>
                    <a:pt x="1724832" y="1337080"/>
                  </a:lnTo>
                  <a:lnTo>
                    <a:pt x="1711167" y="1291924"/>
                  </a:lnTo>
                  <a:lnTo>
                    <a:pt x="1696390" y="1247260"/>
                  </a:lnTo>
                  <a:lnTo>
                    <a:pt x="1680515" y="1203102"/>
                  </a:lnTo>
                  <a:lnTo>
                    <a:pt x="1663560" y="1159467"/>
                  </a:lnTo>
                  <a:lnTo>
                    <a:pt x="1645541" y="1116372"/>
                  </a:lnTo>
                  <a:lnTo>
                    <a:pt x="1626473" y="1073832"/>
                  </a:lnTo>
                  <a:lnTo>
                    <a:pt x="1606374" y="1031864"/>
                  </a:lnTo>
                  <a:lnTo>
                    <a:pt x="1585259" y="990485"/>
                  </a:lnTo>
                  <a:lnTo>
                    <a:pt x="1563146" y="949711"/>
                  </a:lnTo>
                  <a:lnTo>
                    <a:pt x="1540049" y="909558"/>
                  </a:lnTo>
                  <a:lnTo>
                    <a:pt x="1515985" y="870041"/>
                  </a:lnTo>
                  <a:lnTo>
                    <a:pt x="1490971" y="831179"/>
                  </a:lnTo>
                  <a:lnTo>
                    <a:pt x="1465022" y="792986"/>
                  </a:lnTo>
                  <a:lnTo>
                    <a:pt x="1438156" y="755480"/>
                  </a:lnTo>
                  <a:lnTo>
                    <a:pt x="1410388" y="718676"/>
                  </a:lnTo>
                  <a:lnTo>
                    <a:pt x="1381734" y="682591"/>
                  </a:lnTo>
                  <a:lnTo>
                    <a:pt x="1352211" y="647242"/>
                  </a:lnTo>
                  <a:lnTo>
                    <a:pt x="1321836" y="612643"/>
                  </a:lnTo>
                  <a:lnTo>
                    <a:pt x="1290623" y="578813"/>
                  </a:lnTo>
                  <a:lnTo>
                    <a:pt x="1258590" y="545766"/>
                  </a:lnTo>
                  <a:lnTo>
                    <a:pt x="1225753" y="513520"/>
                  </a:lnTo>
                  <a:lnTo>
                    <a:pt x="1192128" y="482091"/>
                  </a:lnTo>
                  <a:lnTo>
                    <a:pt x="1157731" y="451495"/>
                  </a:lnTo>
                  <a:lnTo>
                    <a:pt x="1122579" y="421748"/>
                  </a:lnTo>
                  <a:lnTo>
                    <a:pt x="1086688" y="392867"/>
                  </a:lnTo>
                  <a:lnTo>
                    <a:pt x="1050074" y="364867"/>
                  </a:lnTo>
                  <a:lnTo>
                    <a:pt x="1012753" y="337766"/>
                  </a:lnTo>
                  <a:lnTo>
                    <a:pt x="974742" y="311580"/>
                  </a:lnTo>
                  <a:lnTo>
                    <a:pt x="936056" y="286324"/>
                  </a:lnTo>
                  <a:lnTo>
                    <a:pt x="896713" y="262016"/>
                  </a:lnTo>
                  <a:lnTo>
                    <a:pt x="856728" y="238671"/>
                  </a:lnTo>
                  <a:lnTo>
                    <a:pt x="816118" y="216305"/>
                  </a:lnTo>
                  <a:lnTo>
                    <a:pt x="774899" y="194936"/>
                  </a:lnTo>
                  <a:lnTo>
                    <a:pt x="733087" y="174580"/>
                  </a:lnTo>
                  <a:lnTo>
                    <a:pt x="690698" y="155252"/>
                  </a:lnTo>
                  <a:lnTo>
                    <a:pt x="647749" y="136969"/>
                  </a:lnTo>
                  <a:lnTo>
                    <a:pt x="604255" y="119747"/>
                  </a:lnTo>
                  <a:lnTo>
                    <a:pt x="560234" y="103603"/>
                  </a:lnTo>
                  <a:lnTo>
                    <a:pt x="515702" y="88554"/>
                  </a:lnTo>
                  <a:lnTo>
                    <a:pt x="470674" y="74614"/>
                  </a:lnTo>
                  <a:lnTo>
                    <a:pt x="425167" y="61801"/>
                  </a:lnTo>
                  <a:lnTo>
                    <a:pt x="379197" y="50131"/>
                  </a:lnTo>
                  <a:lnTo>
                    <a:pt x="332781" y="39620"/>
                  </a:lnTo>
                  <a:lnTo>
                    <a:pt x="285934" y="30284"/>
                  </a:lnTo>
                  <a:lnTo>
                    <a:pt x="238673" y="22140"/>
                  </a:lnTo>
                  <a:lnTo>
                    <a:pt x="191015" y="15205"/>
                  </a:lnTo>
                  <a:lnTo>
                    <a:pt x="142975" y="9494"/>
                  </a:lnTo>
                  <a:lnTo>
                    <a:pt x="94570" y="5023"/>
                  </a:lnTo>
                  <a:lnTo>
                    <a:pt x="45815" y="1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8949" y="1687753"/>
              <a:ext cx="7832090" cy="2696845"/>
            </a:xfrm>
            <a:custGeom>
              <a:avLst/>
              <a:gdLst/>
              <a:ahLst/>
              <a:cxnLst/>
              <a:rect l="l" t="t" r="r" b="b"/>
              <a:pathLst>
                <a:path w="7832090" h="2696845">
                  <a:moveTo>
                    <a:pt x="7831556" y="0"/>
                  </a:moveTo>
                  <a:lnTo>
                    <a:pt x="0" y="0"/>
                  </a:lnTo>
                  <a:lnTo>
                    <a:pt x="0" y="2696578"/>
                  </a:lnTo>
                  <a:lnTo>
                    <a:pt x="7831556" y="2696578"/>
                  </a:lnTo>
                  <a:lnTo>
                    <a:pt x="7831556" y="0"/>
                  </a:lnTo>
                  <a:close/>
                </a:path>
              </a:pathLst>
            </a:custGeom>
            <a:solidFill>
              <a:srgbClr val="E8D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047" rIns="0" bIns="0" rtlCol="0">
            <a:spAutoFit/>
          </a:bodyPr>
          <a:lstStyle/>
          <a:p>
            <a:pPr marL="1334770">
              <a:lnSpc>
                <a:spcPct val="100000"/>
              </a:lnSpc>
              <a:spcBef>
                <a:spcPts val="100"/>
              </a:spcBef>
            </a:pPr>
            <a:r>
              <a:rPr sz="2400" spc="125" dirty="0">
                <a:solidFill>
                  <a:srgbClr val="0B003B"/>
                </a:solidFill>
              </a:rPr>
              <a:t>ARTÍCULO</a:t>
            </a:r>
            <a:r>
              <a:rPr sz="2400" spc="-225" dirty="0">
                <a:solidFill>
                  <a:srgbClr val="0B003B"/>
                </a:solidFill>
              </a:rPr>
              <a:t> </a:t>
            </a:r>
            <a:r>
              <a:rPr sz="2400" spc="105" dirty="0">
                <a:solidFill>
                  <a:srgbClr val="0B003B"/>
                </a:solidFill>
              </a:rPr>
              <a:t>EXPLICATIVO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1084894" y="1873643"/>
            <a:ext cx="7365365" cy="219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400" b="1" spc="114" dirty="0">
                <a:solidFill>
                  <a:srgbClr val="393737"/>
                </a:solidFill>
                <a:latin typeface="Trebuchet MS"/>
                <a:cs typeface="Trebuchet MS"/>
              </a:rPr>
              <a:t>Se</a:t>
            </a:r>
            <a:r>
              <a:rPr sz="1400" b="1" spc="-9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393737"/>
                </a:solidFill>
                <a:latin typeface="Trebuchet MS"/>
                <a:cs typeface="Trebuchet MS"/>
              </a:rPr>
              <a:t>debe</a:t>
            </a:r>
            <a:r>
              <a:rPr sz="1400" b="1" spc="-9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indicar</a:t>
            </a:r>
            <a:r>
              <a:rPr sz="1400" b="1" spc="-8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393737"/>
                </a:solidFill>
                <a:latin typeface="Trebuchet MS"/>
                <a:cs typeface="Trebuchet MS"/>
              </a:rPr>
              <a:t>expresamente</a:t>
            </a:r>
            <a:r>
              <a:rPr sz="1400" b="1" spc="-9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393737"/>
                </a:solidFill>
                <a:latin typeface="Trebuchet MS"/>
                <a:cs typeface="Trebuchet MS"/>
              </a:rPr>
              <a:t>que</a:t>
            </a:r>
            <a:r>
              <a:rPr sz="1400" b="1" spc="-9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90" dirty="0">
                <a:solidFill>
                  <a:srgbClr val="393737"/>
                </a:solidFill>
                <a:latin typeface="Trebuchet MS"/>
                <a:cs typeface="Trebuchet MS"/>
              </a:rPr>
              <a:t>se</a:t>
            </a:r>
            <a:r>
              <a:rPr sz="1400" b="1" spc="-8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expide</a:t>
            </a:r>
            <a:r>
              <a:rPr sz="1400" b="1" spc="-9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75" dirty="0">
                <a:solidFill>
                  <a:srgbClr val="393737"/>
                </a:solidFill>
                <a:latin typeface="Trebuchet MS"/>
                <a:cs typeface="Trebuchet MS"/>
              </a:rPr>
              <a:t>o</a:t>
            </a:r>
            <a:r>
              <a:rPr sz="1400" b="1" spc="-9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90" dirty="0">
                <a:solidFill>
                  <a:srgbClr val="393737"/>
                </a:solidFill>
                <a:latin typeface="Trebuchet MS"/>
                <a:cs typeface="Trebuchet MS"/>
              </a:rPr>
              <a:t>se</a:t>
            </a:r>
            <a:r>
              <a:rPr sz="1400" b="1" spc="-8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393737"/>
                </a:solidFill>
                <a:latin typeface="Trebuchet MS"/>
                <a:cs typeface="Trebuchet MS"/>
              </a:rPr>
              <a:t>modifican</a:t>
            </a:r>
            <a:r>
              <a:rPr sz="1400" b="1" spc="-9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393737"/>
                </a:solidFill>
                <a:latin typeface="Trebuchet MS"/>
                <a:cs typeface="Trebuchet MS"/>
              </a:rPr>
              <a:t>disposiciones</a:t>
            </a:r>
            <a:r>
              <a:rPr sz="1400" b="1" spc="-8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393737"/>
                </a:solidFill>
                <a:latin typeface="Trebuchet MS"/>
                <a:cs typeface="Trebuchet MS"/>
              </a:rPr>
              <a:t>normativas.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1400">
              <a:latin typeface="Trebuchet MS"/>
              <a:cs typeface="Trebuchet MS"/>
            </a:endParaRPr>
          </a:p>
          <a:p>
            <a:pPr marL="12700" marR="67945" algn="just">
              <a:lnSpc>
                <a:spcPct val="130900"/>
              </a:lnSpc>
            </a:pP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El</a:t>
            </a:r>
            <a:r>
              <a:rPr sz="1400" b="1" spc="-3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artículo</a:t>
            </a:r>
            <a:r>
              <a:rPr sz="1400" b="1" spc="-3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explicativo</a:t>
            </a:r>
            <a:r>
              <a:rPr sz="1400" b="1" spc="-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90" dirty="0">
                <a:solidFill>
                  <a:srgbClr val="393737"/>
                </a:solidFill>
                <a:latin typeface="Trebuchet MS"/>
                <a:cs typeface="Trebuchet MS"/>
              </a:rPr>
              <a:t>es</a:t>
            </a:r>
            <a:r>
              <a:rPr sz="1400" b="1" spc="-3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aquel</a:t>
            </a:r>
            <a:r>
              <a:rPr sz="1400" b="1" spc="-3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en</a:t>
            </a:r>
            <a:r>
              <a:rPr sz="1400" b="1" spc="-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el</a:t>
            </a:r>
            <a:r>
              <a:rPr sz="1400" b="1" spc="-3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cual</a:t>
            </a:r>
            <a:r>
              <a:rPr sz="1400" b="1" spc="-3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90" dirty="0">
                <a:solidFill>
                  <a:srgbClr val="393737"/>
                </a:solidFill>
                <a:latin typeface="Trebuchet MS"/>
                <a:cs typeface="Trebuchet MS"/>
              </a:rPr>
              <a:t>se</a:t>
            </a:r>
            <a:r>
              <a:rPr sz="1400" b="1" spc="-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detalla</a:t>
            </a:r>
            <a:r>
              <a:rPr sz="1400" b="1" spc="-3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la</a:t>
            </a:r>
            <a:r>
              <a:rPr sz="1400" b="1" spc="-3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expedición</a:t>
            </a:r>
            <a:r>
              <a:rPr sz="1400" b="1" spc="-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75" dirty="0">
                <a:solidFill>
                  <a:srgbClr val="393737"/>
                </a:solidFill>
                <a:latin typeface="Trebuchet MS"/>
                <a:cs typeface="Trebuchet MS"/>
              </a:rPr>
              <a:t>o</a:t>
            </a:r>
            <a:r>
              <a:rPr sz="1400" b="1" spc="-3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393737"/>
                </a:solidFill>
                <a:latin typeface="Trebuchet MS"/>
                <a:cs typeface="Trebuchet MS"/>
              </a:rPr>
              <a:t>las</a:t>
            </a:r>
            <a:r>
              <a:rPr sz="1400" b="1" spc="-3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393737"/>
                </a:solidFill>
                <a:latin typeface="Trebuchet MS"/>
                <a:cs typeface="Trebuchet MS"/>
              </a:rPr>
              <a:t>modificaciones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contenidas</a:t>
            </a:r>
            <a:r>
              <a:rPr sz="1400" b="1" spc="34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en</a:t>
            </a:r>
            <a:r>
              <a:rPr sz="1400" b="1" spc="35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el</a:t>
            </a:r>
            <a:r>
              <a:rPr sz="1400" b="1" spc="35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decreto</a:t>
            </a:r>
            <a:r>
              <a:rPr sz="1400" b="1" spc="35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normativo,</a:t>
            </a:r>
            <a:r>
              <a:rPr sz="1400" b="1" spc="35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55" dirty="0">
                <a:solidFill>
                  <a:srgbClr val="393737"/>
                </a:solidFill>
                <a:latin typeface="Trebuchet MS"/>
                <a:cs typeface="Trebuchet MS"/>
              </a:rPr>
              <a:t>esto</a:t>
            </a:r>
            <a:r>
              <a:rPr sz="1400" b="1" spc="35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es,</a:t>
            </a:r>
            <a:r>
              <a:rPr sz="1400" b="1" spc="35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90" dirty="0">
                <a:solidFill>
                  <a:srgbClr val="393737"/>
                </a:solidFill>
                <a:latin typeface="Trebuchet MS"/>
                <a:cs typeface="Trebuchet MS"/>
              </a:rPr>
              <a:t>se</a:t>
            </a:r>
            <a:r>
              <a:rPr sz="1400" b="1" spc="35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65" dirty="0">
                <a:solidFill>
                  <a:srgbClr val="393737"/>
                </a:solidFill>
                <a:latin typeface="Trebuchet MS"/>
                <a:cs typeface="Trebuchet MS"/>
              </a:rPr>
              <a:t>da</a:t>
            </a:r>
            <a:r>
              <a:rPr sz="1400" b="1" spc="35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una</a:t>
            </a:r>
            <a:r>
              <a:rPr sz="1400" b="1" spc="35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exposición</a:t>
            </a:r>
            <a:r>
              <a:rPr sz="1400" b="1" spc="35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detallada</a:t>
            </a:r>
            <a:r>
              <a:rPr sz="1400" b="1" spc="35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393737"/>
                </a:solidFill>
                <a:latin typeface="Trebuchet MS"/>
                <a:cs typeface="Trebuchet MS"/>
              </a:rPr>
              <a:t>del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contenido</a:t>
            </a:r>
            <a:r>
              <a:rPr sz="1400" b="1" spc="-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del </a:t>
            </a:r>
            <a:r>
              <a:rPr sz="1400" b="1" spc="-10" dirty="0">
                <a:solidFill>
                  <a:srgbClr val="393737"/>
                </a:solidFill>
                <a:latin typeface="Trebuchet MS"/>
                <a:cs typeface="Trebuchet MS"/>
              </a:rPr>
              <a:t>Decreto.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1400">
              <a:latin typeface="Trebuchet MS"/>
              <a:cs typeface="Trebuchet MS"/>
            </a:endParaRPr>
          </a:p>
          <a:p>
            <a:pPr marL="12700" marR="69850" algn="just">
              <a:lnSpc>
                <a:spcPct val="130900"/>
              </a:lnSpc>
            </a:pPr>
            <a:r>
              <a:rPr sz="1400" b="1" spc="55" dirty="0">
                <a:solidFill>
                  <a:srgbClr val="393737"/>
                </a:solidFill>
                <a:latin typeface="Trebuchet MS"/>
                <a:cs typeface="Trebuchet MS"/>
              </a:rPr>
              <a:t>Algunos</a:t>
            </a:r>
            <a:r>
              <a:rPr sz="1400" b="1" spc="2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autores</a:t>
            </a:r>
            <a:r>
              <a:rPr sz="1400" b="1" spc="2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393737"/>
                </a:solidFill>
                <a:latin typeface="Trebuchet MS"/>
                <a:cs typeface="Trebuchet MS"/>
              </a:rPr>
              <a:t>lo</a:t>
            </a:r>
            <a:r>
              <a:rPr sz="1400" b="1" spc="2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denominan</a:t>
            </a:r>
            <a:r>
              <a:rPr sz="1400" b="1" spc="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35" dirty="0">
                <a:solidFill>
                  <a:srgbClr val="393737"/>
                </a:solidFill>
                <a:latin typeface="Trebuchet MS"/>
                <a:cs typeface="Trebuchet MS"/>
              </a:rPr>
              <a:t>como</a:t>
            </a:r>
            <a:r>
              <a:rPr sz="1400" b="1" spc="2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«fórmulas</a:t>
            </a:r>
            <a:r>
              <a:rPr sz="1400" b="1" spc="2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temáticas»,</a:t>
            </a:r>
            <a:r>
              <a:rPr sz="1400" b="1" spc="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señalando</a:t>
            </a:r>
            <a:r>
              <a:rPr sz="1400" b="1" spc="2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que</a:t>
            </a:r>
            <a:r>
              <a:rPr sz="1400" b="1" spc="2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393737"/>
                </a:solidFill>
                <a:latin typeface="Trebuchet MS"/>
                <a:cs typeface="Trebuchet MS"/>
              </a:rPr>
              <a:t>a</a:t>
            </a:r>
            <a:r>
              <a:rPr sz="1400" b="1" spc="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través</a:t>
            </a:r>
            <a:r>
              <a:rPr sz="1400" b="1" spc="2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393737"/>
                </a:solidFill>
                <a:latin typeface="Trebuchet MS"/>
                <a:cs typeface="Trebuchet MS"/>
              </a:rPr>
              <a:t>de </a:t>
            </a:r>
            <a:r>
              <a:rPr sz="1400" b="1" spc="70" dirty="0">
                <a:solidFill>
                  <a:srgbClr val="393737"/>
                </a:solidFill>
                <a:latin typeface="Trebuchet MS"/>
                <a:cs typeface="Trebuchet MS"/>
              </a:rPr>
              <a:t>estas</a:t>
            </a:r>
            <a:r>
              <a:rPr sz="1400" b="1" spc="-4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90" dirty="0">
                <a:solidFill>
                  <a:srgbClr val="393737"/>
                </a:solidFill>
                <a:latin typeface="Trebuchet MS"/>
                <a:cs typeface="Trebuchet MS"/>
              </a:rPr>
              <a:t>se</a:t>
            </a:r>
            <a:r>
              <a:rPr sz="1400" b="1" spc="-4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describe</a:t>
            </a:r>
            <a:r>
              <a:rPr sz="1400" b="1" spc="-4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393737"/>
                </a:solidFill>
                <a:latin typeface="Trebuchet MS"/>
                <a:cs typeface="Trebuchet MS"/>
              </a:rPr>
              <a:t>el</a:t>
            </a:r>
            <a:r>
              <a:rPr sz="1400" b="1" spc="-4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propósito</a:t>
            </a:r>
            <a:r>
              <a:rPr sz="1400" b="1" spc="-4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del</a:t>
            </a:r>
            <a:r>
              <a:rPr sz="1400" b="1" spc="-4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decreto,</a:t>
            </a:r>
            <a:r>
              <a:rPr sz="1400" b="1" spc="-4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55" dirty="0">
                <a:solidFill>
                  <a:srgbClr val="393737"/>
                </a:solidFill>
                <a:latin typeface="Trebuchet MS"/>
                <a:cs typeface="Trebuchet MS"/>
              </a:rPr>
              <a:t>esto</a:t>
            </a:r>
            <a:r>
              <a:rPr sz="1400" b="1" spc="-4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90" dirty="0">
                <a:solidFill>
                  <a:srgbClr val="393737"/>
                </a:solidFill>
                <a:latin typeface="Trebuchet MS"/>
                <a:cs typeface="Trebuchet MS"/>
              </a:rPr>
              <a:t>es</a:t>
            </a:r>
            <a:r>
              <a:rPr sz="1400" b="1" spc="-4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reformar,</a:t>
            </a:r>
            <a:r>
              <a:rPr sz="1400" b="1" spc="-4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derogar,</a:t>
            </a:r>
            <a:r>
              <a:rPr sz="1400" b="1" spc="-4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393737"/>
                </a:solidFill>
                <a:latin typeface="Trebuchet MS"/>
                <a:cs typeface="Trebuchet MS"/>
              </a:rPr>
              <a:t>etc.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67262" y="16408"/>
            <a:ext cx="4177029" cy="5117465"/>
            <a:chOff x="4967262" y="16408"/>
            <a:chExt cx="4177029" cy="5117465"/>
          </a:xfrm>
        </p:grpSpPr>
        <p:sp>
          <p:nvSpPr>
            <p:cNvPr id="3" name="object 3"/>
            <p:cNvSpPr/>
            <p:nvPr/>
          </p:nvSpPr>
          <p:spPr>
            <a:xfrm>
              <a:off x="6386969" y="16408"/>
              <a:ext cx="1586230" cy="5117465"/>
            </a:xfrm>
            <a:custGeom>
              <a:avLst/>
              <a:gdLst/>
              <a:ahLst/>
              <a:cxnLst/>
              <a:rect l="l" t="t" r="r" b="b"/>
              <a:pathLst>
                <a:path w="1586229" h="5117465">
                  <a:moveTo>
                    <a:pt x="1585772" y="0"/>
                  </a:moveTo>
                  <a:lnTo>
                    <a:pt x="0" y="0"/>
                  </a:lnTo>
                  <a:lnTo>
                    <a:pt x="0" y="5117185"/>
                  </a:lnTo>
                  <a:lnTo>
                    <a:pt x="1585772" y="5117185"/>
                  </a:lnTo>
                  <a:lnTo>
                    <a:pt x="1585772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67262" y="557173"/>
              <a:ext cx="4176737" cy="4167441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-310029" y="2082"/>
            <a:ext cx="5057775" cy="5132070"/>
            <a:chOff x="-310029" y="2082"/>
            <a:chExt cx="5057775" cy="5132070"/>
          </a:xfrm>
        </p:grpSpPr>
        <p:sp>
          <p:nvSpPr>
            <p:cNvPr id="6" name="object 6"/>
            <p:cNvSpPr/>
            <p:nvPr/>
          </p:nvSpPr>
          <p:spPr>
            <a:xfrm>
              <a:off x="0" y="2082"/>
              <a:ext cx="4747895" cy="5132070"/>
            </a:xfrm>
            <a:custGeom>
              <a:avLst/>
              <a:gdLst/>
              <a:ahLst/>
              <a:cxnLst/>
              <a:rect l="l" t="t" r="r" b="b"/>
              <a:pathLst>
                <a:path w="4747895" h="5132070">
                  <a:moveTo>
                    <a:pt x="0" y="0"/>
                  </a:moveTo>
                  <a:lnTo>
                    <a:pt x="4747590" y="0"/>
                  </a:lnTo>
                  <a:lnTo>
                    <a:pt x="4747590" y="5131511"/>
                  </a:lnTo>
                  <a:lnTo>
                    <a:pt x="0" y="5131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81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170" y="1202329"/>
              <a:ext cx="1103630" cy="2539365"/>
            </a:xfrm>
            <a:custGeom>
              <a:avLst/>
              <a:gdLst/>
              <a:ahLst/>
              <a:cxnLst/>
              <a:rect l="l" t="t" r="r" b="b"/>
              <a:pathLst>
                <a:path w="1103630" h="2539365">
                  <a:moveTo>
                    <a:pt x="0" y="2538793"/>
                  </a:moveTo>
                  <a:lnTo>
                    <a:pt x="44370" y="2537785"/>
                  </a:lnTo>
                  <a:lnTo>
                    <a:pt x="88295" y="2534786"/>
                  </a:lnTo>
                  <a:lnTo>
                    <a:pt x="131743" y="2529835"/>
                  </a:lnTo>
                  <a:lnTo>
                    <a:pt x="174681" y="2522969"/>
                  </a:lnTo>
                  <a:lnTo>
                    <a:pt x="217074" y="2514226"/>
                  </a:lnTo>
                  <a:lnTo>
                    <a:pt x="258892" y="2503644"/>
                  </a:lnTo>
                  <a:lnTo>
                    <a:pt x="300099" y="2491261"/>
                  </a:lnTo>
                  <a:lnTo>
                    <a:pt x="340665" y="2477115"/>
                  </a:lnTo>
                  <a:lnTo>
                    <a:pt x="380555" y="2461244"/>
                  </a:lnTo>
                  <a:lnTo>
                    <a:pt x="419736" y="2443685"/>
                  </a:lnTo>
                  <a:lnTo>
                    <a:pt x="458177" y="2424477"/>
                  </a:lnTo>
                  <a:lnTo>
                    <a:pt x="495843" y="2403658"/>
                  </a:lnTo>
                  <a:lnTo>
                    <a:pt x="532702" y="2381265"/>
                  </a:lnTo>
                  <a:lnTo>
                    <a:pt x="568720" y="2357336"/>
                  </a:lnTo>
                  <a:lnTo>
                    <a:pt x="603866" y="2331910"/>
                  </a:lnTo>
                  <a:lnTo>
                    <a:pt x="638105" y="2305024"/>
                  </a:lnTo>
                  <a:lnTo>
                    <a:pt x="671405" y="2276717"/>
                  </a:lnTo>
                  <a:lnTo>
                    <a:pt x="703734" y="2247025"/>
                  </a:lnTo>
                  <a:lnTo>
                    <a:pt x="735057" y="2215988"/>
                  </a:lnTo>
                  <a:lnTo>
                    <a:pt x="765343" y="2183642"/>
                  </a:lnTo>
                  <a:lnTo>
                    <a:pt x="794557" y="2150027"/>
                  </a:lnTo>
                  <a:lnTo>
                    <a:pt x="822668" y="2115179"/>
                  </a:lnTo>
                  <a:lnTo>
                    <a:pt x="849642" y="2079137"/>
                  </a:lnTo>
                  <a:lnTo>
                    <a:pt x="875446" y="2041938"/>
                  </a:lnTo>
                  <a:lnTo>
                    <a:pt x="900048" y="2003622"/>
                  </a:lnTo>
                  <a:lnTo>
                    <a:pt x="923414" y="1964224"/>
                  </a:lnTo>
                  <a:lnTo>
                    <a:pt x="945511" y="1923784"/>
                  </a:lnTo>
                  <a:lnTo>
                    <a:pt x="966306" y="1882340"/>
                  </a:lnTo>
                  <a:lnTo>
                    <a:pt x="985767" y="1839928"/>
                  </a:lnTo>
                  <a:lnTo>
                    <a:pt x="1003861" y="1796588"/>
                  </a:lnTo>
                  <a:lnTo>
                    <a:pt x="1020554" y="1752357"/>
                  </a:lnTo>
                  <a:lnTo>
                    <a:pt x="1035814" y="1707273"/>
                  </a:lnTo>
                  <a:lnTo>
                    <a:pt x="1049607" y="1661374"/>
                  </a:lnTo>
                  <a:lnTo>
                    <a:pt x="1061901" y="1614698"/>
                  </a:lnTo>
                  <a:lnTo>
                    <a:pt x="1072663" y="1567282"/>
                  </a:lnTo>
                  <a:lnTo>
                    <a:pt x="1081860" y="1519165"/>
                  </a:lnTo>
                  <a:lnTo>
                    <a:pt x="1089458" y="1470385"/>
                  </a:lnTo>
                  <a:lnTo>
                    <a:pt x="1095425" y="1420980"/>
                  </a:lnTo>
                  <a:lnTo>
                    <a:pt x="1099728" y="1370987"/>
                  </a:lnTo>
                  <a:lnTo>
                    <a:pt x="1102334" y="1320444"/>
                  </a:lnTo>
                  <a:lnTo>
                    <a:pt x="1103210" y="1269390"/>
                  </a:lnTo>
                  <a:lnTo>
                    <a:pt x="1102334" y="1218336"/>
                  </a:lnTo>
                  <a:lnTo>
                    <a:pt x="1099728" y="1167793"/>
                  </a:lnTo>
                  <a:lnTo>
                    <a:pt x="1095425" y="1117800"/>
                  </a:lnTo>
                  <a:lnTo>
                    <a:pt x="1089458" y="1068395"/>
                  </a:lnTo>
                  <a:lnTo>
                    <a:pt x="1081860" y="1019615"/>
                  </a:lnTo>
                  <a:lnTo>
                    <a:pt x="1072663" y="971498"/>
                  </a:lnTo>
                  <a:lnTo>
                    <a:pt x="1061901" y="924083"/>
                  </a:lnTo>
                  <a:lnTo>
                    <a:pt x="1049607" y="877407"/>
                  </a:lnTo>
                  <a:lnTo>
                    <a:pt x="1035814" y="831509"/>
                  </a:lnTo>
                  <a:lnTo>
                    <a:pt x="1020554" y="786425"/>
                  </a:lnTo>
                  <a:lnTo>
                    <a:pt x="1003861" y="742194"/>
                  </a:lnTo>
                  <a:lnTo>
                    <a:pt x="985767" y="698854"/>
                  </a:lnTo>
                  <a:lnTo>
                    <a:pt x="966306" y="656443"/>
                  </a:lnTo>
                  <a:lnTo>
                    <a:pt x="945511" y="614999"/>
                  </a:lnTo>
                  <a:lnTo>
                    <a:pt x="923414" y="574560"/>
                  </a:lnTo>
                  <a:lnTo>
                    <a:pt x="900048" y="535163"/>
                  </a:lnTo>
                  <a:lnTo>
                    <a:pt x="875446" y="496846"/>
                  </a:lnTo>
                  <a:lnTo>
                    <a:pt x="849642" y="459648"/>
                  </a:lnTo>
                  <a:lnTo>
                    <a:pt x="822668" y="423607"/>
                  </a:lnTo>
                  <a:lnTo>
                    <a:pt x="794557" y="388759"/>
                  </a:lnTo>
                  <a:lnTo>
                    <a:pt x="765343" y="355144"/>
                  </a:lnTo>
                  <a:lnTo>
                    <a:pt x="735057" y="322799"/>
                  </a:lnTo>
                  <a:lnTo>
                    <a:pt x="703734" y="291762"/>
                  </a:lnTo>
                  <a:lnTo>
                    <a:pt x="671405" y="262071"/>
                  </a:lnTo>
                  <a:lnTo>
                    <a:pt x="638105" y="233764"/>
                  </a:lnTo>
                  <a:lnTo>
                    <a:pt x="603866" y="206878"/>
                  </a:lnTo>
                  <a:lnTo>
                    <a:pt x="568720" y="181453"/>
                  </a:lnTo>
                  <a:lnTo>
                    <a:pt x="532702" y="157525"/>
                  </a:lnTo>
                  <a:lnTo>
                    <a:pt x="495843" y="135132"/>
                  </a:lnTo>
                  <a:lnTo>
                    <a:pt x="458177" y="114313"/>
                  </a:lnTo>
                  <a:lnTo>
                    <a:pt x="419736" y="95106"/>
                  </a:lnTo>
                  <a:lnTo>
                    <a:pt x="380555" y="77547"/>
                  </a:lnTo>
                  <a:lnTo>
                    <a:pt x="340665" y="61676"/>
                  </a:lnTo>
                  <a:lnTo>
                    <a:pt x="300099" y="47531"/>
                  </a:lnTo>
                  <a:lnTo>
                    <a:pt x="258892" y="35148"/>
                  </a:lnTo>
                  <a:lnTo>
                    <a:pt x="217074" y="24566"/>
                  </a:lnTo>
                  <a:lnTo>
                    <a:pt x="174681" y="15823"/>
                  </a:lnTo>
                  <a:lnTo>
                    <a:pt x="131743" y="8957"/>
                  </a:lnTo>
                  <a:lnTo>
                    <a:pt x="88295" y="4006"/>
                  </a:lnTo>
                  <a:lnTo>
                    <a:pt x="44370" y="1007"/>
                  </a:lnTo>
                  <a:lnTo>
                    <a:pt x="0" y="0"/>
                  </a:lnTo>
                </a:path>
              </a:pathLst>
            </a:custGeom>
            <a:ln w="660400">
              <a:solidFill>
                <a:srgbClr val="B9CD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13537" y="886109"/>
            <a:ext cx="2887345" cy="337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9539" algn="r">
              <a:lnSpc>
                <a:spcPct val="1078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El</a:t>
            </a:r>
            <a:r>
              <a:rPr sz="1700" b="1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75" dirty="0">
                <a:solidFill>
                  <a:srgbClr val="FFFFFF"/>
                </a:solidFill>
                <a:latin typeface="Trebuchet MS"/>
                <a:cs typeface="Trebuchet MS"/>
              </a:rPr>
              <a:t>Poder</a:t>
            </a:r>
            <a:r>
              <a:rPr sz="1700" b="1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Ejecutivo</a:t>
            </a:r>
            <a:r>
              <a:rPr sz="1700" b="1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40" dirty="0">
                <a:solidFill>
                  <a:srgbClr val="FFFFFF"/>
                </a:solidFill>
                <a:latin typeface="Trebuchet MS"/>
                <a:cs typeface="Trebuchet MS"/>
              </a:rPr>
              <a:t>dentro </a:t>
            </a:r>
            <a:r>
              <a:rPr sz="1700" b="1" spc="7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7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165" dirty="0">
                <a:solidFill>
                  <a:srgbClr val="FFFFFF"/>
                </a:solidFill>
                <a:latin typeface="Trebuchet MS"/>
                <a:cs typeface="Trebuchet MS"/>
              </a:rPr>
              <a:t>sus</a:t>
            </a:r>
            <a:r>
              <a:rPr sz="17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80" dirty="0">
                <a:solidFill>
                  <a:srgbClr val="FFFFFF"/>
                </a:solidFill>
                <a:latin typeface="Trebuchet MS"/>
                <a:cs typeface="Trebuchet MS"/>
              </a:rPr>
              <a:t>facultades</a:t>
            </a:r>
            <a:r>
              <a:rPr sz="17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4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iniciante</a:t>
            </a:r>
            <a:r>
              <a:rPr sz="1700" b="1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7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700" b="1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75" dirty="0">
                <a:solidFill>
                  <a:srgbClr val="FFFFFF"/>
                </a:solidFill>
                <a:latin typeface="Trebuchet MS"/>
                <a:cs typeface="Trebuchet MS"/>
              </a:rPr>
              <a:t>leyes</a:t>
            </a:r>
            <a:r>
              <a:rPr sz="1700" b="1" spc="35" dirty="0">
                <a:solidFill>
                  <a:srgbClr val="FFFFFF"/>
                </a:solidFill>
                <a:latin typeface="Trebuchet MS"/>
                <a:cs typeface="Trebuchet MS"/>
              </a:rPr>
              <a:t> o </a:t>
            </a:r>
            <a:r>
              <a:rPr sz="1700" b="1" spc="75" dirty="0">
                <a:solidFill>
                  <a:srgbClr val="FFFFFF"/>
                </a:solidFill>
                <a:latin typeface="Trebuchet MS"/>
                <a:cs typeface="Trebuchet MS"/>
              </a:rPr>
              <a:t>reformas</a:t>
            </a:r>
            <a:r>
              <a:rPr sz="17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9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7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100" dirty="0">
                <a:solidFill>
                  <a:srgbClr val="FFFFFF"/>
                </a:solidFill>
                <a:latin typeface="Trebuchet MS"/>
                <a:cs typeface="Trebuchet MS"/>
              </a:rPr>
              <a:t>las</a:t>
            </a:r>
            <a:r>
              <a:rPr sz="17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70" dirty="0">
                <a:solidFill>
                  <a:srgbClr val="FFFFFF"/>
                </a:solidFill>
                <a:latin typeface="Trebuchet MS"/>
                <a:cs typeface="Trebuchet MS"/>
              </a:rPr>
              <a:t>ya </a:t>
            </a:r>
            <a:r>
              <a:rPr sz="1700" b="1" spc="55" dirty="0">
                <a:solidFill>
                  <a:srgbClr val="FFFFFF"/>
                </a:solidFill>
                <a:latin typeface="Trebuchet MS"/>
                <a:cs typeface="Trebuchet MS"/>
              </a:rPr>
              <a:t>existentes,</a:t>
            </a:r>
            <a:r>
              <a:rPr sz="17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125" dirty="0">
                <a:solidFill>
                  <a:srgbClr val="FFFFFF"/>
                </a:solidFill>
                <a:latin typeface="Trebuchet MS"/>
                <a:cs typeface="Trebuchet MS"/>
              </a:rPr>
              <a:t>se</a:t>
            </a:r>
            <a:r>
              <a:rPr sz="17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85" dirty="0">
                <a:solidFill>
                  <a:srgbClr val="FFFFFF"/>
                </a:solidFill>
                <a:latin typeface="Trebuchet MS"/>
                <a:cs typeface="Trebuchet MS"/>
              </a:rPr>
              <a:t>ha</a:t>
            </a:r>
            <a:r>
              <a:rPr sz="17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80" dirty="0">
                <a:solidFill>
                  <a:srgbClr val="FFFFFF"/>
                </a:solidFill>
                <a:latin typeface="Trebuchet MS"/>
                <a:cs typeface="Trebuchet MS"/>
              </a:rPr>
              <a:t>ocupado </a:t>
            </a:r>
            <a:r>
              <a:rPr sz="1700" b="1" spc="10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7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80" dirty="0">
                <a:solidFill>
                  <a:srgbClr val="FFFFFF"/>
                </a:solidFill>
                <a:latin typeface="Trebuchet MS"/>
                <a:cs typeface="Trebuchet MS"/>
              </a:rPr>
              <a:t>preocupado</a:t>
            </a:r>
            <a:r>
              <a:rPr sz="17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7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7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65" dirty="0">
                <a:solidFill>
                  <a:srgbClr val="FFFFFF"/>
                </a:solidFill>
                <a:latin typeface="Trebuchet MS"/>
                <a:cs typeface="Trebuchet MS"/>
              </a:rPr>
              <a:t>que</a:t>
            </a:r>
            <a:r>
              <a:rPr sz="17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60" dirty="0">
                <a:solidFill>
                  <a:srgbClr val="FFFFFF"/>
                </a:solidFill>
                <a:latin typeface="Trebuchet MS"/>
                <a:cs typeface="Trebuchet MS"/>
              </a:rPr>
              <a:t>tales </a:t>
            </a:r>
            <a:r>
              <a:rPr sz="1700" b="1" spc="75" dirty="0">
                <a:solidFill>
                  <a:srgbClr val="FFFFFF"/>
                </a:solidFill>
                <a:latin typeface="Trebuchet MS"/>
                <a:cs typeface="Trebuchet MS"/>
              </a:rPr>
              <a:t>preceptos</a:t>
            </a:r>
            <a:r>
              <a:rPr sz="17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Trebuchet MS"/>
                <a:cs typeface="Trebuchet MS"/>
              </a:rPr>
              <a:t>jurídicos</a:t>
            </a:r>
            <a:r>
              <a:rPr sz="1700" b="1" spc="5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45" dirty="0">
                <a:solidFill>
                  <a:srgbClr val="FFFFFF"/>
                </a:solidFill>
                <a:latin typeface="Trebuchet MS"/>
                <a:cs typeface="Trebuchet MS"/>
              </a:rPr>
              <a:t>ajusten</a:t>
            </a:r>
            <a:r>
              <a:rPr sz="17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145" dirty="0">
                <a:solidFill>
                  <a:srgbClr val="FFFFFF"/>
                </a:solidFill>
                <a:latin typeface="Trebuchet MS"/>
                <a:cs typeface="Trebuchet MS"/>
              </a:rPr>
              <a:t>su</a:t>
            </a:r>
            <a:r>
              <a:rPr sz="17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50" dirty="0">
                <a:solidFill>
                  <a:srgbClr val="FFFFFF"/>
                </a:solidFill>
                <a:latin typeface="Trebuchet MS"/>
                <a:cs typeface="Trebuchet MS"/>
              </a:rPr>
              <a:t>elaboración</a:t>
            </a:r>
            <a:r>
              <a:rPr sz="17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4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700" b="1" spc="100" dirty="0">
                <a:solidFill>
                  <a:srgbClr val="FFFFFF"/>
                </a:solidFill>
                <a:latin typeface="Trebuchet MS"/>
                <a:cs typeface="Trebuchet MS"/>
              </a:rPr>
              <a:t>las</a:t>
            </a:r>
            <a:r>
              <a:rPr sz="17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95" dirty="0">
                <a:solidFill>
                  <a:srgbClr val="FFFFFF"/>
                </a:solidFill>
                <a:latin typeface="Trebuchet MS"/>
                <a:cs typeface="Trebuchet MS"/>
              </a:rPr>
              <a:t>reglas</a:t>
            </a:r>
            <a:r>
              <a:rPr sz="17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10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7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80" dirty="0">
                <a:solidFill>
                  <a:srgbClr val="FFFFFF"/>
                </a:solidFill>
                <a:latin typeface="Trebuchet MS"/>
                <a:cs typeface="Trebuchet MS"/>
              </a:rPr>
              <a:t>normas </a:t>
            </a:r>
            <a:r>
              <a:rPr sz="1700" b="1" spc="70" dirty="0">
                <a:solidFill>
                  <a:srgbClr val="FFFFFF"/>
                </a:solidFill>
                <a:latin typeface="Trebuchet MS"/>
                <a:cs typeface="Trebuchet MS"/>
              </a:rPr>
              <a:t>técnicas,</a:t>
            </a:r>
            <a:r>
              <a:rPr sz="17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45" dirty="0">
                <a:solidFill>
                  <a:srgbClr val="FFFFFF"/>
                </a:solidFill>
                <a:latin typeface="Trebuchet MS"/>
                <a:cs typeface="Trebuchet MS"/>
              </a:rPr>
              <a:t>referidas </a:t>
            </a:r>
            <a:r>
              <a:rPr sz="1700" b="1" spc="20" dirty="0">
                <a:solidFill>
                  <a:srgbClr val="FFFFFF"/>
                </a:solidFill>
                <a:latin typeface="Trebuchet MS"/>
                <a:cs typeface="Trebuchet MS"/>
              </a:rPr>
              <a:t>principalmente</a:t>
            </a:r>
            <a:r>
              <a:rPr sz="1700" b="1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9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700" b="1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120" dirty="0">
                <a:solidFill>
                  <a:srgbClr val="FFFFFF"/>
                </a:solidFill>
                <a:latin typeface="Trebuchet MS"/>
                <a:cs typeface="Trebuchet MS"/>
              </a:rPr>
              <a:t>su </a:t>
            </a:r>
            <a:r>
              <a:rPr sz="1700" b="1" spc="60" dirty="0">
                <a:solidFill>
                  <a:srgbClr val="FFFFFF"/>
                </a:solidFill>
                <a:latin typeface="Trebuchet MS"/>
                <a:cs typeface="Trebuchet MS"/>
              </a:rPr>
              <a:t>contenido</a:t>
            </a:r>
            <a:r>
              <a:rPr sz="17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10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7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9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7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145" dirty="0">
                <a:solidFill>
                  <a:srgbClr val="FFFFFF"/>
                </a:solidFill>
                <a:latin typeface="Trebuchet MS"/>
                <a:cs typeface="Trebuchet MS"/>
              </a:rPr>
              <a:t>su</a:t>
            </a:r>
            <a:r>
              <a:rPr sz="17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45" dirty="0">
                <a:solidFill>
                  <a:srgbClr val="FFFFFF"/>
                </a:solidFill>
                <a:latin typeface="Trebuchet MS"/>
                <a:cs typeface="Trebuchet MS"/>
              </a:rPr>
              <a:t>forma.</a:t>
            </a:r>
            <a:endParaRPr sz="17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2153" y="905357"/>
            <a:ext cx="1880311" cy="356108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03046" y="905357"/>
            <a:ext cx="1880311" cy="35610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49"/>
            <a:ext cx="9135719" cy="106563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330200" y="1067180"/>
            <a:ext cx="9453245" cy="4052570"/>
            <a:chOff x="-330200" y="1067180"/>
            <a:chExt cx="9453245" cy="4052570"/>
          </a:xfrm>
        </p:grpSpPr>
        <p:sp>
          <p:nvSpPr>
            <p:cNvPr id="4" name="object 4"/>
            <p:cNvSpPr/>
            <p:nvPr/>
          </p:nvSpPr>
          <p:spPr>
            <a:xfrm>
              <a:off x="0" y="2206574"/>
              <a:ext cx="9123045" cy="2913380"/>
            </a:xfrm>
            <a:custGeom>
              <a:avLst/>
              <a:gdLst/>
              <a:ahLst/>
              <a:cxnLst/>
              <a:rect l="l" t="t" r="r" b="b"/>
              <a:pathLst>
                <a:path w="9123045" h="2913379">
                  <a:moveTo>
                    <a:pt x="9122524" y="0"/>
                  </a:moveTo>
                  <a:lnTo>
                    <a:pt x="0" y="0"/>
                  </a:lnTo>
                  <a:lnTo>
                    <a:pt x="0" y="2913126"/>
                  </a:lnTo>
                  <a:lnTo>
                    <a:pt x="9122524" y="2913126"/>
                  </a:lnTo>
                  <a:lnTo>
                    <a:pt x="9122524" y="0"/>
                  </a:lnTo>
                  <a:close/>
                </a:path>
              </a:pathLst>
            </a:custGeom>
            <a:solidFill>
              <a:srgbClr val="5B5B5B">
                <a:alpha val="2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095" y="1067180"/>
              <a:ext cx="9090660" cy="1144270"/>
            </a:xfrm>
            <a:custGeom>
              <a:avLst/>
              <a:gdLst/>
              <a:ahLst/>
              <a:cxnLst/>
              <a:rect l="l" t="t" r="r" b="b"/>
              <a:pathLst>
                <a:path w="9090660" h="1144270">
                  <a:moveTo>
                    <a:pt x="9090444" y="0"/>
                  </a:moveTo>
                  <a:lnTo>
                    <a:pt x="0" y="0"/>
                  </a:lnTo>
                  <a:lnTo>
                    <a:pt x="0" y="1143787"/>
                  </a:lnTo>
                  <a:lnTo>
                    <a:pt x="9090444" y="1143787"/>
                  </a:lnTo>
                  <a:lnTo>
                    <a:pt x="9090444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19441" y="2532113"/>
              <a:ext cx="866775" cy="2200910"/>
            </a:xfrm>
            <a:custGeom>
              <a:avLst/>
              <a:gdLst/>
              <a:ahLst/>
              <a:cxnLst/>
              <a:rect l="l" t="t" r="r" b="b"/>
              <a:pathLst>
                <a:path w="866775" h="2200910">
                  <a:moveTo>
                    <a:pt x="866241" y="1377162"/>
                  </a:moveTo>
                  <a:lnTo>
                    <a:pt x="862888" y="1360589"/>
                  </a:lnTo>
                  <a:lnTo>
                    <a:pt x="853770" y="1347050"/>
                  </a:lnTo>
                  <a:lnTo>
                    <a:pt x="840232" y="1337932"/>
                  </a:lnTo>
                  <a:lnTo>
                    <a:pt x="823658" y="1334579"/>
                  </a:lnTo>
                  <a:lnTo>
                    <a:pt x="42583" y="1334579"/>
                  </a:lnTo>
                  <a:lnTo>
                    <a:pt x="25996" y="1337932"/>
                  </a:lnTo>
                  <a:lnTo>
                    <a:pt x="12471" y="1347050"/>
                  </a:lnTo>
                  <a:lnTo>
                    <a:pt x="3340" y="1360589"/>
                  </a:lnTo>
                  <a:lnTo>
                    <a:pt x="0" y="1377162"/>
                  </a:lnTo>
                  <a:lnTo>
                    <a:pt x="0" y="2158238"/>
                  </a:lnTo>
                  <a:lnTo>
                    <a:pt x="3340" y="2174824"/>
                  </a:lnTo>
                  <a:lnTo>
                    <a:pt x="12471" y="2188349"/>
                  </a:lnTo>
                  <a:lnTo>
                    <a:pt x="25996" y="2197481"/>
                  </a:lnTo>
                  <a:lnTo>
                    <a:pt x="42583" y="2200821"/>
                  </a:lnTo>
                  <a:lnTo>
                    <a:pt x="823658" y="2200821"/>
                  </a:lnTo>
                  <a:lnTo>
                    <a:pt x="840232" y="2197481"/>
                  </a:lnTo>
                  <a:lnTo>
                    <a:pt x="853770" y="2188349"/>
                  </a:lnTo>
                  <a:lnTo>
                    <a:pt x="862888" y="2174824"/>
                  </a:lnTo>
                  <a:lnTo>
                    <a:pt x="866241" y="2158238"/>
                  </a:lnTo>
                  <a:lnTo>
                    <a:pt x="866241" y="1377162"/>
                  </a:lnTo>
                  <a:close/>
                </a:path>
                <a:path w="866775" h="2200910">
                  <a:moveTo>
                    <a:pt x="866241" y="42583"/>
                  </a:moveTo>
                  <a:lnTo>
                    <a:pt x="862888" y="26009"/>
                  </a:lnTo>
                  <a:lnTo>
                    <a:pt x="853770" y="12471"/>
                  </a:lnTo>
                  <a:lnTo>
                    <a:pt x="840232" y="3340"/>
                  </a:lnTo>
                  <a:lnTo>
                    <a:pt x="823658" y="0"/>
                  </a:lnTo>
                  <a:lnTo>
                    <a:pt x="42583" y="0"/>
                  </a:lnTo>
                  <a:lnTo>
                    <a:pt x="25996" y="3340"/>
                  </a:lnTo>
                  <a:lnTo>
                    <a:pt x="12471" y="12471"/>
                  </a:lnTo>
                  <a:lnTo>
                    <a:pt x="3340" y="26009"/>
                  </a:lnTo>
                  <a:lnTo>
                    <a:pt x="0" y="42583"/>
                  </a:lnTo>
                  <a:lnTo>
                    <a:pt x="0" y="823658"/>
                  </a:lnTo>
                  <a:lnTo>
                    <a:pt x="3340" y="840232"/>
                  </a:lnTo>
                  <a:lnTo>
                    <a:pt x="12471" y="853770"/>
                  </a:lnTo>
                  <a:lnTo>
                    <a:pt x="25996" y="862901"/>
                  </a:lnTo>
                  <a:lnTo>
                    <a:pt x="42583" y="866241"/>
                  </a:lnTo>
                  <a:lnTo>
                    <a:pt x="823658" y="866241"/>
                  </a:lnTo>
                  <a:lnTo>
                    <a:pt x="840232" y="862901"/>
                  </a:lnTo>
                  <a:lnTo>
                    <a:pt x="853770" y="853770"/>
                  </a:lnTo>
                  <a:lnTo>
                    <a:pt x="862888" y="840232"/>
                  </a:lnTo>
                  <a:lnTo>
                    <a:pt x="866241" y="823658"/>
                  </a:lnTo>
                  <a:lnTo>
                    <a:pt x="866241" y="42583"/>
                  </a:lnTo>
                  <a:close/>
                </a:path>
              </a:pathLst>
            </a:custGeom>
            <a:solidFill>
              <a:srgbClr val="B86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723423"/>
              <a:ext cx="793115" cy="1889125"/>
            </a:xfrm>
            <a:custGeom>
              <a:avLst/>
              <a:gdLst/>
              <a:ahLst/>
              <a:cxnLst/>
              <a:rect l="l" t="t" r="r" b="b"/>
              <a:pathLst>
                <a:path w="793115" h="1889125">
                  <a:moveTo>
                    <a:pt x="0" y="1888647"/>
                  </a:moveTo>
                  <a:lnTo>
                    <a:pt x="61148" y="1883981"/>
                  </a:lnTo>
                  <a:lnTo>
                    <a:pt x="104886" y="1877156"/>
                  </a:lnTo>
                  <a:lnTo>
                    <a:pt x="147864" y="1867726"/>
                  </a:lnTo>
                  <a:lnTo>
                    <a:pt x="190018" y="1855763"/>
                  </a:lnTo>
                  <a:lnTo>
                    <a:pt x="231286" y="1841339"/>
                  </a:lnTo>
                  <a:lnTo>
                    <a:pt x="271606" y="1824527"/>
                  </a:lnTo>
                  <a:lnTo>
                    <a:pt x="310915" y="1805398"/>
                  </a:lnTo>
                  <a:lnTo>
                    <a:pt x="349150" y="1784024"/>
                  </a:lnTo>
                  <a:lnTo>
                    <a:pt x="386248" y="1760477"/>
                  </a:lnTo>
                  <a:lnTo>
                    <a:pt x="422148" y="1734830"/>
                  </a:lnTo>
                  <a:lnTo>
                    <a:pt x="456785" y="1707155"/>
                  </a:lnTo>
                  <a:lnTo>
                    <a:pt x="490099" y="1677524"/>
                  </a:lnTo>
                  <a:lnTo>
                    <a:pt x="522025" y="1646008"/>
                  </a:lnTo>
                  <a:lnTo>
                    <a:pt x="552502" y="1612680"/>
                  </a:lnTo>
                  <a:lnTo>
                    <a:pt x="581466" y="1577612"/>
                  </a:lnTo>
                  <a:lnTo>
                    <a:pt x="608856" y="1540876"/>
                  </a:lnTo>
                  <a:lnTo>
                    <a:pt x="634608" y="1502544"/>
                  </a:lnTo>
                  <a:lnTo>
                    <a:pt x="658660" y="1462688"/>
                  </a:lnTo>
                  <a:lnTo>
                    <a:pt x="680949" y="1421381"/>
                  </a:lnTo>
                  <a:lnTo>
                    <a:pt x="701412" y="1378694"/>
                  </a:lnTo>
                  <a:lnTo>
                    <a:pt x="719987" y="1334699"/>
                  </a:lnTo>
                  <a:lnTo>
                    <a:pt x="736612" y="1289469"/>
                  </a:lnTo>
                  <a:lnTo>
                    <a:pt x="751223" y="1243075"/>
                  </a:lnTo>
                  <a:lnTo>
                    <a:pt x="763759" y="1195590"/>
                  </a:lnTo>
                  <a:lnTo>
                    <a:pt x="774155" y="1147085"/>
                  </a:lnTo>
                  <a:lnTo>
                    <a:pt x="782350" y="1097634"/>
                  </a:lnTo>
                  <a:lnTo>
                    <a:pt x="788282" y="1047307"/>
                  </a:lnTo>
                  <a:lnTo>
                    <a:pt x="791886" y="996178"/>
                  </a:lnTo>
                  <a:lnTo>
                    <a:pt x="793102" y="944317"/>
                  </a:lnTo>
                  <a:lnTo>
                    <a:pt x="791886" y="892456"/>
                  </a:lnTo>
                  <a:lnTo>
                    <a:pt x="788282" y="841327"/>
                  </a:lnTo>
                  <a:lnTo>
                    <a:pt x="782350" y="791000"/>
                  </a:lnTo>
                  <a:lnTo>
                    <a:pt x="774155" y="741549"/>
                  </a:lnTo>
                  <a:lnTo>
                    <a:pt x="763759" y="693045"/>
                  </a:lnTo>
                  <a:lnTo>
                    <a:pt x="751223" y="645560"/>
                  </a:lnTo>
                  <a:lnTo>
                    <a:pt x="736612" y="599167"/>
                  </a:lnTo>
                  <a:lnTo>
                    <a:pt x="719987" y="553937"/>
                  </a:lnTo>
                  <a:lnTo>
                    <a:pt x="701412" y="509943"/>
                  </a:lnTo>
                  <a:lnTo>
                    <a:pt x="680949" y="467257"/>
                  </a:lnTo>
                  <a:lnTo>
                    <a:pt x="658660" y="425950"/>
                  </a:lnTo>
                  <a:lnTo>
                    <a:pt x="634608" y="386095"/>
                  </a:lnTo>
                  <a:lnTo>
                    <a:pt x="608856" y="347763"/>
                  </a:lnTo>
                  <a:lnTo>
                    <a:pt x="581466" y="311028"/>
                  </a:lnTo>
                  <a:lnTo>
                    <a:pt x="552502" y="275960"/>
                  </a:lnTo>
                  <a:lnTo>
                    <a:pt x="522025" y="242633"/>
                  </a:lnTo>
                  <a:lnTo>
                    <a:pt x="490099" y="211118"/>
                  </a:lnTo>
                  <a:lnTo>
                    <a:pt x="456785" y="181487"/>
                  </a:lnTo>
                  <a:lnTo>
                    <a:pt x="422148" y="153812"/>
                  </a:lnTo>
                  <a:lnTo>
                    <a:pt x="386248" y="128166"/>
                  </a:lnTo>
                  <a:lnTo>
                    <a:pt x="349150" y="104620"/>
                  </a:lnTo>
                  <a:lnTo>
                    <a:pt x="310915" y="83247"/>
                  </a:lnTo>
                  <a:lnTo>
                    <a:pt x="271606" y="64118"/>
                  </a:lnTo>
                  <a:lnTo>
                    <a:pt x="231286" y="47306"/>
                  </a:lnTo>
                  <a:lnTo>
                    <a:pt x="190018" y="32883"/>
                  </a:lnTo>
                  <a:lnTo>
                    <a:pt x="147864" y="20920"/>
                  </a:lnTo>
                  <a:lnTo>
                    <a:pt x="104886" y="11490"/>
                  </a:lnTo>
                  <a:lnTo>
                    <a:pt x="61148" y="4666"/>
                  </a:lnTo>
                  <a:lnTo>
                    <a:pt x="16712" y="518"/>
                  </a:lnTo>
                  <a:lnTo>
                    <a:pt x="0" y="0"/>
                  </a:lnTo>
                </a:path>
              </a:pathLst>
            </a:custGeom>
            <a:ln w="660400">
              <a:solidFill>
                <a:srgbClr val="B9CD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498" rIns="0" bIns="0" rtlCol="0">
            <a:spAutoFit/>
          </a:bodyPr>
          <a:lstStyle/>
          <a:p>
            <a:pPr marL="680720">
              <a:lnSpc>
                <a:spcPct val="100000"/>
              </a:lnSpc>
              <a:spcBef>
                <a:spcPts val="100"/>
              </a:spcBef>
            </a:pPr>
            <a:r>
              <a:rPr sz="2400" spc="145" dirty="0">
                <a:solidFill>
                  <a:srgbClr val="FFFFFF"/>
                </a:solidFill>
              </a:rPr>
              <a:t>DIVISIONES</a:t>
            </a:r>
            <a:r>
              <a:rPr sz="2400" spc="-215" dirty="0">
                <a:solidFill>
                  <a:srgbClr val="FFFFFF"/>
                </a:solidFill>
              </a:rPr>
              <a:t> </a:t>
            </a:r>
            <a:r>
              <a:rPr sz="2400" spc="110" dirty="0">
                <a:solidFill>
                  <a:srgbClr val="FFFFFF"/>
                </a:solidFill>
              </a:rPr>
              <a:t>DEL</a:t>
            </a:r>
            <a:r>
              <a:rPr sz="2400" spc="-210" dirty="0">
                <a:solidFill>
                  <a:srgbClr val="FFFFFF"/>
                </a:solidFill>
              </a:rPr>
              <a:t> </a:t>
            </a:r>
            <a:r>
              <a:rPr sz="2400" spc="110" dirty="0">
                <a:solidFill>
                  <a:srgbClr val="FFFFFF"/>
                </a:solidFill>
              </a:rPr>
              <a:t>TEXTO</a:t>
            </a:r>
            <a:r>
              <a:rPr sz="2400" spc="-210" dirty="0">
                <a:solidFill>
                  <a:srgbClr val="FFFFFF"/>
                </a:solidFill>
              </a:rPr>
              <a:t> </a:t>
            </a:r>
            <a:r>
              <a:rPr sz="2400" spc="130" dirty="0">
                <a:solidFill>
                  <a:srgbClr val="FFFFFF"/>
                </a:solidFill>
              </a:rPr>
              <a:t>NORMATIVO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753343" y="1212584"/>
            <a:ext cx="762254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600" b="1" spc="55" dirty="0">
                <a:solidFill>
                  <a:srgbClr val="393737"/>
                </a:solidFill>
                <a:latin typeface="Trebuchet MS"/>
                <a:cs typeface="Trebuchet MS"/>
              </a:rPr>
              <a:t>La</a:t>
            </a:r>
            <a:r>
              <a:rPr sz="1600" b="1" spc="28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93737"/>
                </a:solidFill>
                <a:latin typeface="Trebuchet MS"/>
                <a:cs typeface="Trebuchet MS"/>
              </a:rPr>
              <a:t>correcta</a:t>
            </a:r>
            <a:r>
              <a:rPr sz="1600" b="1" spc="28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93737"/>
                </a:solidFill>
                <a:latin typeface="Trebuchet MS"/>
                <a:cs typeface="Trebuchet MS"/>
              </a:rPr>
              <a:t>división</a:t>
            </a:r>
            <a:r>
              <a:rPr sz="1600" b="1" spc="28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93737"/>
                </a:solidFill>
                <a:latin typeface="Trebuchet MS"/>
                <a:cs typeface="Trebuchet MS"/>
              </a:rPr>
              <a:t>del</a:t>
            </a:r>
            <a:r>
              <a:rPr sz="1600" b="1" spc="28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93737"/>
                </a:solidFill>
                <a:latin typeface="Trebuchet MS"/>
                <a:cs typeface="Trebuchet MS"/>
              </a:rPr>
              <a:t>texto</a:t>
            </a:r>
            <a:r>
              <a:rPr sz="1600" b="1" spc="29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93737"/>
                </a:solidFill>
                <a:latin typeface="Trebuchet MS"/>
                <a:cs typeface="Trebuchet MS"/>
              </a:rPr>
              <a:t>normativo,</a:t>
            </a:r>
            <a:r>
              <a:rPr sz="1600" b="1" spc="28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93737"/>
                </a:solidFill>
                <a:latin typeface="Trebuchet MS"/>
                <a:cs typeface="Trebuchet MS"/>
              </a:rPr>
              <a:t>tiene</a:t>
            </a:r>
            <a:r>
              <a:rPr sz="1600" b="1" spc="28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93737"/>
                </a:solidFill>
                <a:latin typeface="Trebuchet MS"/>
                <a:cs typeface="Trebuchet MS"/>
              </a:rPr>
              <a:t>importancia</a:t>
            </a:r>
            <a:r>
              <a:rPr sz="1600" b="1" spc="28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93737"/>
                </a:solidFill>
                <a:latin typeface="Trebuchet MS"/>
                <a:cs typeface="Trebuchet MS"/>
              </a:rPr>
              <a:t>no</a:t>
            </a:r>
            <a:r>
              <a:rPr sz="1600" b="1" spc="28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spc="65" dirty="0">
                <a:solidFill>
                  <a:srgbClr val="393737"/>
                </a:solidFill>
                <a:latin typeface="Trebuchet MS"/>
                <a:cs typeface="Trebuchet MS"/>
              </a:rPr>
              <a:t>solo</a:t>
            </a:r>
            <a:r>
              <a:rPr sz="1600" b="1" spc="29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93737"/>
                </a:solidFill>
                <a:latin typeface="Trebuchet MS"/>
                <a:cs typeface="Trebuchet MS"/>
              </a:rPr>
              <a:t>para</a:t>
            </a:r>
            <a:r>
              <a:rPr sz="1600" b="1" spc="28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393737"/>
                </a:solidFill>
                <a:latin typeface="Trebuchet MS"/>
                <a:cs typeface="Trebuchet MS"/>
              </a:rPr>
              <a:t>la </a:t>
            </a:r>
            <a:r>
              <a:rPr sz="1600" b="1" dirty="0">
                <a:solidFill>
                  <a:srgbClr val="393737"/>
                </a:solidFill>
                <a:latin typeface="Trebuchet MS"/>
                <a:cs typeface="Trebuchet MS"/>
              </a:rPr>
              <a:t>correcta</a:t>
            </a:r>
            <a:r>
              <a:rPr sz="1600" b="1" spc="9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93737"/>
                </a:solidFill>
                <a:latin typeface="Trebuchet MS"/>
                <a:cs typeface="Trebuchet MS"/>
              </a:rPr>
              <a:t>visualización</a:t>
            </a:r>
            <a:r>
              <a:rPr sz="1600" b="1" spc="9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spc="100" dirty="0">
                <a:solidFill>
                  <a:srgbClr val="393737"/>
                </a:solidFill>
                <a:latin typeface="Trebuchet MS"/>
                <a:cs typeface="Trebuchet MS"/>
              </a:rPr>
              <a:t>y</a:t>
            </a:r>
            <a:r>
              <a:rPr sz="1600" b="1" spc="9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93737"/>
                </a:solidFill>
                <a:latin typeface="Trebuchet MS"/>
                <a:cs typeface="Trebuchet MS"/>
              </a:rPr>
              <a:t>comprensión</a:t>
            </a:r>
            <a:r>
              <a:rPr sz="1600" b="1" spc="9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93737"/>
                </a:solidFill>
                <a:latin typeface="Trebuchet MS"/>
                <a:cs typeface="Trebuchet MS"/>
              </a:rPr>
              <a:t>del</a:t>
            </a:r>
            <a:r>
              <a:rPr sz="1600" b="1" spc="9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93737"/>
                </a:solidFill>
                <a:latin typeface="Trebuchet MS"/>
                <a:cs typeface="Trebuchet MS"/>
              </a:rPr>
              <a:t>texto,</a:t>
            </a:r>
            <a:r>
              <a:rPr sz="1600" b="1" spc="9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spc="50" dirty="0">
                <a:solidFill>
                  <a:srgbClr val="393737"/>
                </a:solidFill>
                <a:latin typeface="Trebuchet MS"/>
                <a:cs typeface="Trebuchet MS"/>
              </a:rPr>
              <a:t>sino</a:t>
            </a:r>
            <a:r>
              <a:rPr sz="1600" b="1" spc="10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93737"/>
                </a:solidFill>
                <a:latin typeface="Trebuchet MS"/>
                <a:cs typeface="Trebuchet MS"/>
              </a:rPr>
              <a:t>también</a:t>
            </a:r>
            <a:r>
              <a:rPr sz="1600" b="1" spc="9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93737"/>
                </a:solidFill>
                <a:latin typeface="Trebuchet MS"/>
                <a:cs typeface="Trebuchet MS"/>
              </a:rPr>
              <a:t>para</a:t>
            </a:r>
            <a:r>
              <a:rPr sz="1600" b="1" spc="9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93737"/>
                </a:solidFill>
                <a:latin typeface="Trebuchet MS"/>
                <a:cs typeface="Trebuchet MS"/>
              </a:rPr>
              <a:t>efectos</a:t>
            </a:r>
            <a:r>
              <a:rPr sz="1600" b="1" spc="9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393737"/>
                </a:solidFill>
                <a:latin typeface="Trebuchet MS"/>
                <a:cs typeface="Trebuchet MS"/>
              </a:rPr>
              <a:t>de </a:t>
            </a:r>
            <a:r>
              <a:rPr sz="1600" b="1" spc="110" dirty="0">
                <a:solidFill>
                  <a:srgbClr val="393737"/>
                </a:solidFill>
                <a:latin typeface="Trebuchet MS"/>
                <a:cs typeface="Trebuchet MS"/>
              </a:rPr>
              <a:t>su</a:t>
            </a:r>
            <a:r>
              <a:rPr sz="1600" b="1" spc="-7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93737"/>
                </a:solidFill>
                <a:latin typeface="Trebuchet MS"/>
                <a:cs typeface="Trebuchet MS"/>
              </a:rPr>
              <a:t>aplicación</a:t>
            </a:r>
            <a:r>
              <a:rPr sz="1600" b="1" spc="-7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93737"/>
                </a:solidFill>
                <a:latin typeface="Trebuchet MS"/>
                <a:cs typeface="Trebuchet MS"/>
              </a:rPr>
              <a:t>e</a:t>
            </a:r>
            <a:r>
              <a:rPr sz="1600" b="1" spc="-7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393737"/>
                </a:solidFill>
                <a:latin typeface="Trebuchet MS"/>
                <a:cs typeface="Trebuchet MS"/>
              </a:rPr>
              <a:t>interpretación.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60326" y="2459255"/>
            <a:ext cx="652653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900"/>
              </a:lnSpc>
              <a:spcBef>
                <a:spcPts val="100"/>
              </a:spcBef>
            </a:pPr>
            <a:r>
              <a:rPr sz="1400" b="1" spc="105" dirty="0">
                <a:solidFill>
                  <a:srgbClr val="393737"/>
                </a:solidFill>
                <a:latin typeface="Trebuchet MS"/>
                <a:cs typeface="Trebuchet MS"/>
              </a:rPr>
              <a:t>Es</a:t>
            </a:r>
            <a:r>
              <a:rPr sz="1400" b="1" spc="1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el</a:t>
            </a:r>
            <a:r>
              <a:rPr sz="1400" b="1" spc="1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55" dirty="0">
                <a:solidFill>
                  <a:srgbClr val="393737"/>
                </a:solidFill>
                <a:latin typeface="Trebuchet MS"/>
                <a:cs typeface="Trebuchet MS"/>
              </a:rPr>
              <a:t>campo</a:t>
            </a:r>
            <a:r>
              <a:rPr sz="1400" b="1" spc="1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</a:t>
            </a:r>
            <a:r>
              <a:rPr sz="1400" b="1" spc="1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división</a:t>
            </a:r>
            <a:r>
              <a:rPr sz="1400" b="1" spc="1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</a:t>
            </a:r>
            <a:r>
              <a:rPr sz="1400" b="1" spc="13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393737"/>
                </a:solidFill>
                <a:latin typeface="Trebuchet MS"/>
                <a:cs typeface="Trebuchet MS"/>
              </a:rPr>
              <a:t>los</a:t>
            </a:r>
            <a:r>
              <a:rPr sz="1400" b="1" spc="1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75" dirty="0">
                <a:solidFill>
                  <a:srgbClr val="393737"/>
                </a:solidFill>
                <a:latin typeface="Trebuchet MS"/>
                <a:cs typeface="Trebuchet MS"/>
              </a:rPr>
              <a:t>códigos</a:t>
            </a:r>
            <a:r>
              <a:rPr sz="1400" b="1" spc="1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80" dirty="0">
                <a:solidFill>
                  <a:srgbClr val="393737"/>
                </a:solidFill>
                <a:latin typeface="Trebuchet MS"/>
                <a:cs typeface="Trebuchet MS"/>
              </a:rPr>
              <a:t>y</a:t>
            </a:r>
            <a:r>
              <a:rPr sz="1400" b="1" spc="1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leyes,</a:t>
            </a:r>
            <a:r>
              <a:rPr sz="1400" b="1" spc="1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cuando</a:t>
            </a:r>
            <a:r>
              <a:rPr sz="1400" b="1" spc="1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70" dirty="0">
                <a:solidFill>
                  <a:srgbClr val="393737"/>
                </a:solidFill>
                <a:latin typeface="Trebuchet MS"/>
                <a:cs typeface="Trebuchet MS"/>
              </a:rPr>
              <a:t>éstos</a:t>
            </a:r>
            <a:r>
              <a:rPr sz="1400" b="1" spc="13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75" dirty="0">
                <a:solidFill>
                  <a:srgbClr val="393737"/>
                </a:solidFill>
                <a:latin typeface="Trebuchet MS"/>
                <a:cs typeface="Trebuchet MS"/>
              </a:rPr>
              <a:t>son</a:t>
            </a:r>
            <a:r>
              <a:rPr sz="1400" b="1" spc="1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</a:t>
            </a:r>
            <a:r>
              <a:rPr sz="1400" b="1" spc="1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393737"/>
                </a:solidFill>
                <a:latin typeface="Trebuchet MS"/>
                <a:cs typeface="Trebuchet MS"/>
              </a:rPr>
              <a:t>gran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extensión,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80" dirty="0">
                <a:solidFill>
                  <a:srgbClr val="393737"/>
                </a:solidFill>
                <a:latin typeface="Trebuchet MS"/>
                <a:cs typeface="Trebuchet MS"/>
              </a:rPr>
              <a:t>se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escriben</a:t>
            </a:r>
            <a:r>
              <a:rPr sz="1400" b="1" spc="1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40" dirty="0">
                <a:solidFill>
                  <a:srgbClr val="393737"/>
                </a:solidFill>
                <a:latin typeface="Trebuchet MS"/>
                <a:cs typeface="Trebuchet MS"/>
              </a:rPr>
              <a:t>con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mayúsculas,</a:t>
            </a:r>
            <a:r>
              <a:rPr sz="1400" b="1" spc="1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45" dirty="0">
                <a:solidFill>
                  <a:srgbClr val="393737"/>
                </a:solidFill>
                <a:latin typeface="Trebuchet MS"/>
                <a:cs typeface="Trebuchet MS"/>
              </a:rPr>
              <a:t>seguido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del</a:t>
            </a:r>
            <a:r>
              <a:rPr sz="1400" b="1" spc="1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ordinal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393737"/>
                </a:solidFill>
                <a:latin typeface="Trebuchet MS"/>
                <a:cs typeface="Trebuchet MS"/>
              </a:rPr>
              <a:t>correspondiente </a:t>
            </a:r>
            <a:r>
              <a:rPr sz="1400" b="1" spc="50" dirty="0">
                <a:solidFill>
                  <a:srgbClr val="393737"/>
                </a:solidFill>
                <a:latin typeface="Trebuchet MS"/>
                <a:cs typeface="Trebuchet MS"/>
              </a:rPr>
              <a:t>con</a:t>
            </a:r>
            <a:r>
              <a:rPr sz="1400" b="1" spc="-13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393737"/>
                </a:solidFill>
                <a:latin typeface="Trebuchet MS"/>
                <a:cs typeface="Trebuchet MS"/>
              </a:rPr>
              <a:t>letra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60326" y="3590952"/>
            <a:ext cx="6541770" cy="114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900"/>
              </a:lnSpc>
              <a:spcBef>
                <a:spcPts val="100"/>
              </a:spcBef>
            </a:pP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Sirven</a:t>
            </a:r>
            <a:r>
              <a:rPr sz="1400" b="1" spc="14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para</a:t>
            </a:r>
            <a:r>
              <a:rPr sz="1400" b="1" spc="14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identificar</a:t>
            </a:r>
            <a:r>
              <a:rPr sz="1400" b="1" spc="14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80" dirty="0">
                <a:solidFill>
                  <a:srgbClr val="393737"/>
                </a:solidFill>
                <a:latin typeface="Trebuchet MS"/>
                <a:cs typeface="Trebuchet MS"/>
              </a:rPr>
              <a:t>y</a:t>
            </a:r>
            <a:r>
              <a:rPr sz="1400" b="1" spc="14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dividir</a:t>
            </a:r>
            <a:r>
              <a:rPr sz="1400" b="1" spc="14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393737"/>
                </a:solidFill>
                <a:latin typeface="Trebuchet MS"/>
                <a:cs typeface="Trebuchet MS"/>
              </a:rPr>
              <a:t>las</a:t>
            </a:r>
            <a:r>
              <a:rPr sz="1400" b="1" spc="14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partes</a:t>
            </a:r>
            <a:r>
              <a:rPr sz="1400" b="1" spc="14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principales</a:t>
            </a:r>
            <a:r>
              <a:rPr sz="1400" b="1" spc="14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80" dirty="0">
                <a:solidFill>
                  <a:srgbClr val="393737"/>
                </a:solidFill>
                <a:latin typeface="Trebuchet MS"/>
                <a:cs typeface="Trebuchet MS"/>
              </a:rPr>
              <a:t>y</a:t>
            </a:r>
            <a:r>
              <a:rPr sz="1400" b="1" spc="14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generales</a:t>
            </a:r>
            <a:r>
              <a:rPr sz="1400" b="1" spc="14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del</a:t>
            </a:r>
            <a:r>
              <a:rPr sz="1400" b="1" spc="14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393737"/>
                </a:solidFill>
                <a:latin typeface="Trebuchet MS"/>
                <a:cs typeface="Trebuchet MS"/>
              </a:rPr>
              <a:t>texto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normativo</a:t>
            </a:r>
            <a:r>
              <a:rPr sz="1400" b="1" spc="4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en</a:t>
            </a:r>
            <a:r>
              <a:rPr sz="1400" b="1" spc="4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razón</a:t>
            </a:r>
            <a:r>
              <a:rPr sz="1400" b="1" spc="4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</a:t>
            </a:r>
            <a:r>
              <a:rPr sz="1400" b="1" spc="4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la</a:t>
            </a:r>
            <a:r>
              <a:rPr sz="1400" b="1" spc="4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materia</a:t>
            </a:r>
            <a:r>
              <a:rPr sz="1400" b="1" spc="4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que</a:t>
            </a:r>
            <a:r>
              <a:rPr sz="1400" b="1" spc="4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regulan.</a:t>
            </a:r>
            <a:r>
              <a:rPr sz="1400" b="1" spc="4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114" dirty="0">
                <a:solidFill>
                  <a:srgbClr val="393737"/>
                </a:solidFill>
                <a:latin typeface="Trebuchet MS"/>
                <a:cs typeface="Trebuchet MS"/>
              </a:rPr>
              <a:t>Se</a:t>
            </a:r>
            <a:r>
              <a:rPr sz="1400" b="1" spc="4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escriben</a:t>
            </a:r>
            <a:r>
              <a:rPr sz="1400" b="1" spc="4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50" dirty="0">
                <a:solidFill>
                  <a:srgbClr val="393737"/>
                </a:solidFill>
                <a:latin typeface="Trebuchet MS"/>
                <a:cs typeface="Trebuchet MS"/>
              </a:rPr>
              <a:t>con</a:t>
            </a:r>
            <a:r>
              <a:rPr sz="1400" b="1" spc="4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393737"/>
                </a:solidFill>
                <a:latin typeface="Trebuchet MS"/>
                <a:cs typeface="Trebuchet MS"/>
              </a:rPr>
              <a:t>mayúsculas, </a:t>
            </a:r>
            <a:r>
              <a:rPr sz="1400" b="1" spc="70" dirty="0">
                <a:solidFill>
                  <a:srgbClr val="393737"/>
                </a:solidFill>
                <a:latin typeface="Trebuchet MS"/>
                <a:cs typeface="Trebuchet MS"/>
              </a:rPr>
              <a:t>seguidos</a:t>
            </a:r>
            <a:r>
              <a:rPr sz="1400" b="1" spc="9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del</a:t>
            </a:r>
            <a:r>
              <a:rPr sz="1400" b="1" spc="9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ordinal</a:t>
            </a:r>
            <a:r>
              <a:rPr sz="1400" b="1" spc="9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que</a:t>
            </a:r>
            <a:r>
              <a:rPr sz="1400" b="1" spc="9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le</a:t>
            </a:r>
            <a:r>
              <a:rPr sz="1400" b="1" spc="9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corresponda</a:t>
            </a:r>
            <a:r>
              <a:rPr sz="1400" b="1" spc="9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50" dirty="0">
                <a:solidFill>
                  <a:srgbClr val="393737"/>
                </a:solidFill>
                <a:latin typeface="Trebuchet MS"/>
                <a:cs typeface="Trebuchet MS"/>
              </a:rPr>
              <a:t>con</a:t>
            </a:r>
            <a:r>
              <a:rPr sz="1400" b="1" spc="9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letra</a:t>
            </a:r>
            <a:r>
              <a:rPr sz="1400" b="1" spc="9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e</a:t>
            </a:r>
            <a:r>
              <a:rPr sz="1400" b="1" spc="9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inmediatamente</a:t>
            </a:r>
            <a:r>
              <a:rPr sz="1400" b="1" spc="9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50" dirty="0">
                <a:solidFill>
                  <a:srgbClr val="393737"/>
                </a:solidFill>
                <a:latin typeface="Trebuchet MS"/>
                <a:cs typeface="Trebuchet MS"/>
              </a:rPr>
              <a:t>con</a:t>
            </a:r>
            <a:r>
              <a:rPr sz="1400" b="1" spc="9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393737"/>
                </a:solidFill>
                <a:latin typeface="Trebuchet MS"/>
                <a:cs typeface="Trebuchet MS"/>
              </a:rPr>
              <a:t>la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denominación</a:t>
            </a:r>
            <a:r>
              <a:rPr sz="1400" b="1" spc="-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concreta de la </a:t>
            </a:r>
            <a:r>
              <a:rPr sz="1400" b="1" spc="-10" dirty="0">
                <a:solidFill>
                  <a:srgbClr val="393737"/>
                </a:solidFill>
                <a:latin typeface="Trebuchet MS"/>
                <a:cs typeface="Trebuchet MS"/>
              </a:rPr>
              <a:t>materia.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9762" y="2769204"/>
            <a:ext cx="62039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Libro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04774" y="4122415"/>
            <a:ext cx="69088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Título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16" y="1251432"/>
            <a:ext cx="9036050" cy="3216910"/>
          </a:xfrm>
          <a:custGeom>
            <a:avLst/>
            <a:gdLst/>
            <a:ahLst/>
            <a:cxnLst/>
            <a:rect l="l" t="t" r="r" b="b"/>
            <a:pathLst>
              <a:path w="9036050" h="3216910">
                <a:moveTo>
                  <a:pt x="9035694" y="0"/>
                </a:moveTo>
                <a:lnTo>
                  <a:pt x="0" y="0"/>
                </a:lnTo>
                <a:lnTo>
                  <a:pt x="0" y="3216351"/>
                </a:lnTo>
                <a:lnTo>
                  <a:pt x="9035694" y="3216351"/>
                </a:lnTo>
                <a:lnTo>
                  <a:pt x="9035694" y="0"/>
                </a:lnTo>
                <a:close/>
              </a:path>
            </a:pathLst>
          </a:custGeom>
          <a:solidFill>
            <a:srgbClr val="5B5B5B">
              <a:alpha val="2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308781" y="1123058"/>
            <a:ext cx="2253615" cy="3199765"/>
            <a:chOff x="-308781" y="1123058"/>
            <a:chExt cx="2253615" cy="3199765"/>
          </a:xfrm>
        </p:grpSpPr>
        <p:sp>
          <p:nvSpPr>
            <p:cNvPr id="4" name="object 4"/>
            <p:cNvSpPr/>
            <p:nvPr/>
          </p:nvSpPr>
          <p:spPr>
            <a:xfrm>
              <a:off x="21418" y="1453258"/>
              <a:ext cx="1103630" cy="2539365"/>
            </a:xfrm>
            <a:custGeom>
              <a:avLst/>
              <a:gdLst/>
              <a:ahLst/>
              <a:cxnLst/>
              <a:rect l="l" t="t" r="r" b="b"/>
              <a:pathLst>
                <a:path w="1103630" h="2539365">
                  <a:moveTo>
                    <a:pt x="0" y="2538793"/>
                  </a:moveTo>
                  <a:lnTo>
                    <a:pt x="44370" y="2537785"/>
                  </a:lnTo>
                  <a:lnTo>
                    <a:pt x="88295" y="2534786"/>
                  </a:lnTo>
                  <a:lnTo>
                    <a:pt x="131743" y="2529835"/>
                  </a:lnTo>
                  <a:lnTo>
                    <a:pt x="174681" y="2522969"/>
                  </a:lnTo>
                  <a:lnTo>
                    <a:pt x="217074" y="2514226"/>
                  </a:lnTo>
                  <a:lnTo>
                    <a:pt x="258892" y="2503644"/>
                  </a:lnTo>
                  <a:lnTo>
                    <a:pt x="300099" y="2491261"/>
                  </a:lnTo>
                  <a:lnTo>
                    <a:pt x="340665" y="2477115"/>
                  </a:lnTo>
                  <a:lnTo>
                    <a:pt x="380555" y="2461244"/>
                  </a:lnTo>
                  <a:lnTo>
                    <a:pt x="419736" y="2443685"/>
                  </a:lnTo>
                  <a:lnTo>
                    <a:pt x="458177" y="2424477"/>
                  </a:lnTo>
                  <a:lnTo>
                    <a:pt x="495843" y="2403658"/>
                  </a:lnTo>
                  <a:lnTo>
                    <a:pt x="532702" y="2381265"/>
                  </a:lnTo>
                  <a:lnTo>
                    <a:pt x="568720" y="2357336"/>
                  </a:lnTo>
                  <a:lnTo>
                    <a:pt x="603866" y="2331910"/>
                  </a:lnTo>
                  <a:lnTo>
                    <a:pt x="638105" y="2305024"/>
                  </a:lnTo>
                  <a:lnTo>
                    <a:pt x="671405" y="2276717"/>
                  </a:lnTo>
                  <a:lnTo>
                    <a:pt x="703734" y="2247025"/>
                  </a:lnTo>
                  <a:lnTo>
                    <a:pt x="735057" y="2215988"/>
                  </a:lnTo>
                  <a:lnTo>
                    <a:pt x="765343" y="2183642"/>
                  </a:lnTo>
                  <a:lnTo>
                    <a:pt x="794557" y="2150027"/>
                  </a:lnTo>
                  <a:lnTo>
                    <a:pt x="822668" y="2115179"/>
                  </a:lnTo>
                  <a:lnTo>
                    <a:pt x="849642" y="2079137"/>
                  </a:lnTo>
                  <a:lnTo>
                    <a:pt x="875446" y="2041938"/>
                  </a:lnTo>
                  <a:lnTo>
                    <a:pt x="900048" y="2003622"/>
                  </a:lnTo>
                  <a:lnTo>
                    <a:pt x="923414" y="1964224"/>
                  </a:lnTo>
                  <a:lnTo>
                    <a:pt x="945511" y="1923784"/>
                  </a:lnTo>
                  <a:lnTo>
                    <a:pt x="966306" y="1882340"/>
                  </a:lnTo>
                  <a:lnTo>
                    <a:pt x="985767" y="1839928"/>
                  </a:lnTo>
                  <a:lnTo>
                    <a:pt x="1003861" y="1796588"/>
                  </a:lnTo>
                  <a:lnTo>
                    <a:pt x="1020554" y="1752357"/>
                  </a:lnTo>
                  <a:lnTo>
                    <a:pt x="1035814" y="1707273"/>
                  </a:lnTo>
                  <a:lnTo>
                    <a:pt x="1049607" y="1661374"/>
                  </a:lnTo>
                  <a:lnTo>
                    <a:pt x="1061901" y="1614698"/>
                  </a:lnTo>
                  <a:lnTo>
                    <a:pt x="1072663" y="1567282"/>
                  </a:lnTo>
                  <a:lnTo>
                    <a:pt x="1081860" y="1519165"/>
                  </a:lnTo>
                  <a:lnTo>
                    <a:pt x="1089458" y="1470385"/>
                  </a:lnTo>
                  <a:lnTo>
                    <a:pt x="1095425" y="1420980"/>
                  </a:lnTo>
                  <a:lnTo>
                    <a:pt x="1099728" y="1370987"/>
                  </a:lnTo>
                  <a:lnTo>
                    <a:pt x="1102334" y="1320444"/>
                  </a:lnTo>
                  <a:lnTo>
                    <a:pt x="1103210" y="1269390"/>
                  </a:lnTo>
                  <a:lnTo>
                    <a:pt x="1102334" y="1218336"/>
                  </a:lnTo>
                  <a:lnTo>
                    <a:pt x="1099728" y="1167793"/>
                  </a:lnTo>
                  <a:lnTo>
                    <a:pt x="1095425" y="1117800"/>
                  </a:lnTo>
                  <a:lnTo>
                    <a:pt x="1089458" y="1068395"/>
                  </a:lnTo>
                  <a:lnTo>
                    <a:pt x="1081860" y="1019615"/>
                  </a:lnTo>
                  <a:lnTo>
                    <a:pt x="1072663" y="971498"/>
                  </a:lnTo>
                  <a:lnTo>
                    <a:pt x="1061901" y="924083"/>
                  </a:lnTo>
                  <a:lnTo>
                    <a:pt x="1049607" y="877407"/>
                  </a:lnTo>
                  <a:lnTo>
                    <a:pt x="1035814" y="831509"/>
                  </a:lnTo>
                  <a:lnTo>
                    <a:pt x="1020554" y="786425"/>
                  </a:lnTo>
                  <a:lnTo>
                    <a:pt x="1003861" y="742194"/>
                  </a:lnTo>
                  <a:lnTo>
                    <a:pt x="985767" y="698854"/>
                  </a:lnTo>
                  <a:lnTo>
                    <a:pt x="966306" y="656443"/>
                  </a:lnTo>
                  <a:lnTo>
                    <a:pt x="945511" y="614999"/>
                  </a:lnTo>
                  <a:lnTo>
                    <a:pt x="923414" y="574560"/>
                  </a:lnTo>
                  <a:lnTo>
                    <a:pt x="900048" y="535163"/>
                  </a:lnTo>
                  <a:lnTo>
                    <a:pt x="875446" y="496846"/>
                  </a:lnTo>
                  <a:lnTo>
                    <a:pt x="849642" y="459648"/>
                  </a:lnTo>
                  <a:lnTo>
                    <a:pt x="822668" y="423607"/>
                  </a:lnTo>
                  <a:lnTo>
                    <a:pt x="794557" y="388759"/>
                  </a:lnTo>
                  <a:lnTo>
                    <a:pt x="765343" y="355144"/>
                  </a:lnTo>
                  <a:lnTo>
                    <a:pt x="735057" y="322799"/>
                  </a:lnTo>
                  <a:lnTo>
                    <a:pt x="703734" y="291762"/>
                  </a:lnTo>
                  <a:lnTo>
                    <a:pt x="671405" y="262071"/>
                  </a:lnTo>
                  <a:lnTo>
                    <a:pt x="638105" y="233764"/>
                  </a:lnTo>
                  <a:lnTo>
                    <a:pt x="603866" y="206878"/>
                  </a:lnTo>
                  <a:lnTo>
                    <a:pt x="568720" y="181453"/>
                  </a:lnTo>
                  <a:lnTo>
                    <a:pt x="532702" y="157525"/>
                  </a:lnTo>
                  <a:lnTo>
                    <a:pt x="495843" y="135132"/>
                  </a:lnTo>
                  <a:lnTo>
                    <a:pt x="458177" y="114313"/>
                  </a:lnTo>
                  <a:lnTo>
                    <a:pt x="419736" y="95106"/>
                  </a:lnTo>
                  <a:lnTo>
                    <a:pt x="380555" y="77547"/>
                  </a:lnTo>
                  <a:lnTo>
                    <a:pt x="340665" y="61676"/>
                  </a:lnTo>
                  <a:lnTo>
                    <a:pt x="300099" y="47531"/>
                  </a:lnTo>
                  <a:lnTo>
                    <a:pt x="258892" y="35148"/>
                  </a:lnTo>
                  <a:lnTo>
                    <a:pt x="217074" y="24566"/>
                  </a:lnTo>
                  <a:lnTo>
                    <a:pt x="174681" y="15823"/>
                  </a:lnTo>
                  <a:lnTo>
                    <a:pt x="131743" y="8957"/>
                  </a:lnTo>
                  <a:lnTo>
                    <a:pt x="88295" y="4006"/>
                  </a:lnTo>
                  <a:lnTo>
                    <a:pt x="44370" y="1007"/>
                  </a:lnTo>
                  <a:lnTo>
                    <a:pt x="0" y="0"/>
                  </a:lnTo>
                </a:path>
              </a:pathLst>
            </a:custGeom>
            <a:ln w="660400">
              <a:solidFill>
                <a:srgbClr val="B9CD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2305" y="1640179"/>
              <a:ext cx="1632585" cy="2322830"/>
            </a:xfrm>
            <a:custGeom>
              <a:avLst/>
              <a:gdLst/>
              <a:ahLst/>
              <a:cxnLst/>
              <a:rect l="l" t="t" r="r" b="b"/>
              <a:pathLst>
                <a:path w="1632585" h="2322829">
                  <a:moveTo>
                    <a:pt x="1623148" y="1498917"/>
                  </a:moveTo>
                  <a:lnTo>
                    <a:pt x="1619808" y="1482344"/>
                  </a:lnTo>
                  <a:lnTo>
                    <a:pt x="1610677" y="1468805"/>
                  </a:lnTo>
                  <a:lnTo>
                    <a:pt x="1597152" y="1459674"/>
                  </a:lnTo>
                  <a:lnTo>
                    <a:pt x="1580565" y="1456334"/>
                  </a:lnTo>
                  <a:lnTo>
                    <a:pt x="42583" y="1456334"/>
                  </a:lnTo>
                  <a:lnTo>
                    <a:pt x="26009" y="1459674"/>
                  </a:lnTo>
                  <a:lnTo>
                    <a:pt x="12471" y="1468805"/>
                  </a:lnTo>
                  <a:lnTo>
                    <a:pt x="3352" y="1482344"/>
                  </a:lnTo>
                  <a:lnTo>
                    <a:pt x="0" y="1498917"/>
                  </a:lnTo>
                  <a:lnTo>
                    <a:pt x="0" y="2279993"/>
                  </a:lnTo>
                  <a:lnTo>
                    <a:pt x="3352" y="2296566"/>
                  </a:lnTo>
                  <a:lnTo>
                    <a:pt x="12471" y="2310104"/>
                  </a:lnTo>
                  <a:lnTo>
                    <a:pt x="26009" y="2319223"/>
                  </a:lnTo>
                  <a:lnTo>
                    <a:pt x="42583" y="2322576"/>
                  </a:lnTo>
                  <a:lnTo>
                    <a:pt x="1580565" y="2322576"/>
                  </a:lnTo>
                  <a:lnTo>
                    <a:pt x="1597152" y="2319223"/>
                  </a:lnTo>
                  <a:lnTo>
                    <a:pt x="1610677" y="2310104"/>
                  </a:lnTo>
                  <a:lnTo>
                    <a:pt x="1619808" y="2296566"/>
                  </a:lnTo>
                  <a:lnTo>
                    <a:pt x="1623148" y="2279993"/>
                  </a:lnTo>
                  <a:lnTo>
                    <a:pt x="1623148" y="1498917"/>
                  </a:lnTo>
                  <a:close/>
                </a:path>
                <a:path w="1632585" h="2322829">
                  <a:moveTo>
                    <a:pt x="1632521" y="42583"/>
                  </a:moveTo>
                  <a:lnTo>
                    <a:pt x="1629168" y="26009"/>
                  </a:lnTo>
                  <a:lnTo>
                    <a:pt x="1620050" y="12471"/>
                  </a:lnTo>
                  <a:lnTo>
                    <a:pt x="1606511" y="3340"/>
                  </a:lnTo>
                  <a:lnTo>
                    <a:pt x="1589938" y="0"/>
                  </a:lnTo>
                  <a:lnTo>
                    <a:pt x="51955" y="0"/>
                  </a:lnTo>
                  <a:lnTo>
                    <a:pt x="35382" y="3340"/>
                  </a:lnTo>
                  <a:lnTo>
                    <a:pt x="21844" y="12471"/>
                  </a:lnTo>
                  <a:lnTo>
                    <a:pt x="12712" y="26009"/>
                  </a:lnTo>
                  <a:lnTo>
                    <a:pt x="9372" y="42583"/>
                  </a:lnTo>
                  <a:lnTo>
                    <a:pt x="9372" y="823658"/>
                  </a:lnTo>
                  <a:lnTo>
                    <a:pt x="12712" y="840232"/>
                  </a:lnTo>
                  <a:lnTo>
                    <a:pt x="21844" y="853770"/>
                  </a:lnTo>
                  <a:lnTo>
                    <a:pt x="35382" y="862901"/>
                  </a:lnTo>
                  <a:lnTo>
                    <a:pt x="51955" y="866241"/>
                  </a:lnTo>
                  <a:lnTo>
                    <a:pt x="1589938" y="866241"/>
                  </a:lnTo>
                  <a:lnTo>
                    <a:pt x="1606511" y="862901"/>
                  </a:lnTo>
                  <a:lnTo>
                    <a:pt x="1620050" y="853770"/>
                  </a:lnTo>
                  <a:lnTo>
                    <a:pt x="1629168" y="840232"/>
                  </a:lnTo>
                  <a:lnTo>
                    <a:pt x="1632521" y="823658"/>
                  </a:lnTo>
                  <a:lnTo>
                    <a:pt x="1632521" y="42583"/>
                  </a:lnTo>
                  <a:close/>
                </a:path>
              </a:pathLst>
            </a:custGeom>
            <a:solidFill>
              <a:srgbClr val="B86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041" rIns="0" bIns="0" rtlCol="0">
            <a:spAutoFit/>
          </a:bodyPr>
          <a:lstStyle/>
          <a:p>
            <a:pPr marL="1041400">
              <a:lnSpc>
                <a:spcPct val="100000"/>
              </a:lnSpc>
              <a:spcBef>
                <a:spcPts val="100"/>
              </a:spcBef>
            </a:pPr>
            <a:r>
              <a:rPr sz="2400" spc="145" dirty="0">
                <a:solidFill>
                  <a:srgbClr val="0B003B"/>
                </a:solidFill>
              </a:rPr>
              <a:t>DIVISIONES</a:t>
            </a:r>
            <a:r>
              <a:rPr sz="2400" spc="-215" dirty="0">
                <a:solidFill>
                  <a:srgbClr val="0B003B"/>
                </a:solidFill>
              </a:rPr>
              <a:t> </a:t>
            </a:r>
            <a:r>
              <a:rPr sz="2400" spc="110" dirty="0">
                <a:solidFill>
                  <a:srgbClr val="0B003B"/>
                </a:solidFill>
              </a:rPr>
              <a:t>DEL</a:t>
            </a:r>
            <a:r>
              <a:rPr sz="2400" spc="-210" dirty="0">
                <a:solidFill>
                  <a:srgbClr val="0B003B"/>
                </a:solidFill>
              </a:rPr>
              <a:t> </a:t>
            </a:r>
            <a:r>
              <a:rPr sz="2400" spc="110" dirty="0">
                <a:solidFill>
                  <a:srgbClr val="0B003B"/>
                </a:solidFill>
              </a:rPr>
              <a:t>TEXTO</a:t>
            </a:r>
            <a:r>
              <a:rPr sz="2400" spc="-210" dirty="0">
                <a:solidFill>
                  <a:srgbClr val="0B003B"/>
                </a:solidFill>
              </a:rPr>
              <a:t> </a:t>
            </a:r>
            <a:r>
              <a:rPr sz="2400" spc="130" dirty="0">
                <a:solidFill>
                  <a:srgbClr val="0B003B"/>
                </a:solidFill>
              </a:rPr>
              <a:t>NORMATIVO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602202" y="1866544"/>
            <a:ext cx="112585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Capítulos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2583" y="3301313"/>
            <a:ext cx="94424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45" dirty="0">
                <a:solidFill>
                  <a:srgbClr val="FFFFFF"/>
                </a:solidFill>
                <a:latin typeface="Trebuchet MS"/>
                <a:cs typeface="Trebuchet MS"/>
              </a:rPr>
              <a:t>Sección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11635" y="1386598"/>
            <a:ext cx="6461125" cy="115379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2200"/>
              </a:lnSpc>
              <a:spcBef>
                <a:spcPts val="240"/>
              </a:spcBef>
            </a:pPr>
            <a:r>
              <a:rPr sz="1900" spc="160" dirty="0">
                <a:latin typeface="Trebuchet MS"/>
                <a:cs typeface="Trebuchet MS"/>
              </a:rPr>
              <a:t>Se</a:t>
            </a:r>
            <a:r>
              <a:rPr sz="1900" spc="350" dirty="0">
                <a:latin typeface="Trebuchet MS"/>
                <a:cs typeface="Trebuchet MS"/>
              </a:rPr>
              <a:t> </a:t>
            </a:r>
            <a:r>
              <a:rPr sz="1900" spc="80" dirty="0">
                <a:latin typeface="Trebuchet MS"/>
                <a:cs typeface="Trebuchet MS"/>
              </a:rPr>
              <a:t>escriben</a:t>
            </a:r>
            <a:r>
              <a:rPr sz="1900" spc="355" dirty="0">
                <a:latin typeface="Trebuchet MS"/>
                <a:cs typeface="Trebuchet MS"/>
              </a:rPr>
              <a:t> </a:t>
            </a:r>
            <a:r>
              <a:rPr sz="1900" spc="114" dirty="0">
                <a:latin typeface="Trebuchet MS"/>
                <a:cs typeface="Trebuchet MS"/>
              </a:rPr>
              <a:t>con</a:t>
            </a:r>
            <a:r>
              <a:rPr sz="1900" spc="35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letra</a:t>
            </a:r>
            <a:r>
              <a:rPr sz="1900" spc="355" dirty="0">
                <a:latin typeface="Trebuchet MS"/>
                <a:cs typeface="Trebuchet MS"/>
              </a:rPr>
              <a:t> </a:t>
            </a:r>
            <a:r>
              <a:rPr sz="1900" spc="100" dirty="0">
                <a:latin typeface="Trebuchet MS"/>
                <a:cs typeface="Trebuchet MS"/>
              </a:rPr>
              <a:t>mayúscula</a:t>
            </a:r>
            <a:r>
              <a:rPr sz="1900" spc="35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la</a:t>
            </a:r>
            <a:r>
              <a:rPr sz="1900" spc="35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inicial</a:t>
            </a:r>
            <a:r>
              <a:rPr sz="1900" spc="355" dirty="0">
                <a:latin typeface="Trebuchet MS"/>
                <a:cs typeface="Trebuchet MS"/>
              </a:rPr>
              <a:t> </a:t>
            </a:r>
            <a:r>
              <a:rPr sz="1900" spc="150" dirty="0">
                <a:latin typeface="Trebuchet MS"/>
                <a:cs typeface="Trebuchet MS"/>
              </a:rPr>
              <a:t>y</a:t>
            </a:r>
            <a:r>
              <a:rPr sz="1900" spc="355" dirty="0">
                <a:latin typeface="Trebuchet MS"/>
                <a:cs typeface="Trebuchet MS"/>
              </a:rPr>
              <a:t> </a:t>
            </a:r>
            <a:r>
              <a:rPr sz="1900" spc="90" dirty="0">
                <a:latin typeface="Trebuchet MS"/>
                <a:cs typeface="Trebuchet MS"/>
              </a:rPr>
              <a:t>números </a:t>
            </a:r>
            <a:r>
              <a:rPr sz="1900" spc="110" dirty="0">
                <a:latin typeface="Trebuchet MS"/>
                <a:cs typeface="Trebuchet MS"/>
              </a:rPr>
              <a:t>romanos</a:t>
            </a:r>
            <a:r>
              <a:rPr sz="1900" spc="120" dirty="0">
                <a:latin typeface="Trebuchet MS"/>
                <a:cs typeface="Trebuchet MS"/>
              </a:rPr>
              <a:t> </a:t>
            </a:r>
            <a:r>
              <a:rPr sz="1900" spc="114" dirty="0">
                <a:latin typeface="Trebuchet MS"/>
                <a:cs typeface="Trebuchet MS"/>
              </a:rPr>
              <a:t>seguidos</a:t>
            </a:r>
            <a:r>
              <a:rPr sz="1900" spc="120" dirty="0">
                <a:latin typeface="Trebuchet MS"/>
                <a:cs typeface="Trebuchet MS"/>
              </a:rPr>
              <a:t> </a:t>
            </a:r>
            <a:r>
              <a:rPr sz="1900" spc="90" dirty="0">
                <a:latin typeface="Trebuchet MS"/>
                <a:cs typeface="Trebuchet MS"/>
              </a:rPr>
              <a:t>de</a:t>
            </a:r>
            <a:r>
              <a:rPr sz="1900" spc="125" dirty="0">
                <a:latin typeface="Trebuchet MS"/>
                <a:cs typeface="Trebuchet MS"/>
              </a:rPr>
              <a:t> </a:t>
            </a:r>
            <a:r>
              <a:rPr sz="1900" spc="190" dirty="0">
                <a:latin typeface="Trebuchet MS"/>
                <a:cs typeface="Trebuchet MS"/>
              </a:rPr>
              <a:t>su</a:t>
            </a:r>
            <a:r>
              <a:rPr sz="1900" spc="120" dirty="0">
                <a:latin typeface="Trebuchet MS"/>
                <a:cs typeface="Trebuchet MS"/>
              </a:rPr>
              <a:t> </a:t>
            </a:r>
            <a:r>
              <a:rPr sz="1900" spc="60" dirty="0">
                <a:latin typeface="Trebuchet MS"/>
                <a:cs typeface="Trebuchet MS"/>
              </a:rPr>
              <a:t>denominación,</a:t>
            </a:r>
            <a:r>
              <a:rPr sz="1900" spc="120" dirty="0">
                <a:latin typeface="Trebuchet MS"/>
                <a:cs typeface="Trebuchet MS"/>
              </a:rPr>
              <a:t> </a:t>
            </a:r>
            <a:r>
              <a:rPr sz="1900" spc="135" dirty="0">
                <a:latin typeface="Trebuchet MS"/>
                <a:cs typeface="Trebuchet MS"/>
              </a:rPr>
              <a:t>mismo</a:t>
            </a:r>
            <a:r>
              <a:rPr sz="1900" spc="125" dirty="0">
                <a:latin typeface="Trebuchet MS"/>
                <a:cs typeface="Trebuchet MS"/>
              </a:rPr>
              <a:t> </a:t>
            </a:r>
            <a:r>
              <a:rPr sz="1900" spc="90" dirty="0">
                <a:latin typeface="Trebuchet MS"/>
                <a:cs typeface="Trebuchet MS"/>
              </a:rPr>
              <a:t>que</a:t>
            </a:r>
            <a:r>
              <a:rPr sz="1900" spc="120" dirty="0">
                <a:latin typeface="Trebuchet MS"/>
                <a:cs typeface="Trebuchet MS"/>
              </a:rPr>
              <a:t> </a:t>
            </a:r>
            <a:r>
              <a:rPr sz="1900" spc="95" dirty="0">
                <a:latin typeface="Trebuchet MS"/>
                <a:cs typeface="Trebuchet MS"/>
              </a:rPr>
              <a:t>se </a:t>
            </a:r>
            <a:r>
              <a:rPr sz="1900" spc="70" dirty="0">
                <a:latin typeface="Trebuchet MS"/>
                <a:cs typeface="Trebuchet MS"/>
              </a:rPr>
              <a:t>escribe</a:t>
            </a:r>
            <a:r>
              <a:rPr sz="1900" spc="15" dirty="0">
                <a:latin typeface="Trebuchet MS"/>
                <a:cs typeface="Trebuchet MS"/>
              </a:rPr>
              <a:t> </a:t>
            </a:r>
            <a:r>
              <a:rPr sz="1900" spc="114" dirty="0">
                <a:latin typeface="Trebuchet MS"/>
                <a:cs typeface="Trebuchet MS"/>
              </a:rPr>
              <a:t>con</a:t>
            </a:r>
            <a:r>
              <a:rPr sz="1900" spc="2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inicial</a:t>
            </a:r>
            <a:r>
              <a:rPr sz="1900" spc="20" dirty="0">
                <a:latin typeface="Trebuchet MS"/>
                <a:cs typeface="Trebuchet MS"/>
              </a:rPr>
              <a:t> </a:t>
            </a:r>
            <a:r>
              <a:rPr sz="1900" spc="100" dirty="0">
                <a:latin typeface="Trebuchet MS"/>
                <a:cs typeface="Trebuchet MS"/>
              </a:rPr>
              <a:t>mayúscula</a:t>
            </a:r>
            <a:r>
              <a:rPr sz="1900" spc="15" dirty="0">
                <a:latin typeface="Trebuchet MS"/>
                <a:cs typeface="Trebuchet MS"/>
              </a:rPr>
              <a:t> </a:t>
            </a:r>
            <a:r>
              <a:rPr sz="1900" spc="150" dirty="0">
                <a:latin typeface="Trebuchet MS"/>
                <a:cs typeface="Trebuchet MS"/>
              </a:rPr>
              <a:t>y</a:t>
            </a:r>
            <a:r>
              <a:rPr sz="1900" spc="20" dirty="0">
                <a:latin typeface="Trebuchet MS"/>
                <a:cs typeface="Trebuchet MS"/>
              </a:rPr>
              <a:t> </a:t>
            </a:r>
            <a:r>
              <a:rPr sz="1900" spc="80" dirty="0">
                <a:latin typeface="Trebuchet MS"/>
                <a:cs typeface="Trebuchet MS"/>
              </a:rPr>
              <a:t>las</a:t>
            </a:r>
            <a:r>
              <a:rPr sz="1900" spc="20" dirty="0">
                <a:latin typeface="Trebuchet MS"/>
                <a:cs typeface="Trebuchet MS"/>
              </a:rPr>
              <a:t> </a:t>
            </a:r>
            <a:r>
              <a:rPr sz="1900" spc="120" dirty="0">
                <a:latin typeface="Trebuchet MS"/>
                <a:cs typeface="Trebuchet MS"/>
              </a:rPr>
              <a:t>demás</a:t>
            </a:r>
            <a:r>
              <a:rPr sz="1900" spc="20" dirty="0">
                <a:latin typeface="Trebuchet MS"/>
                <a:cs typeface="Trebuchet MS"/>
              </a:rPr>
              <a:t> </a:t>
            </a:r>
            <a:r>
              <a:rPr sz="1900" spc="70" dirty="0">
                <a:latin typeface="Trebuchet MS"/>
                <a:cs typeface="Trebuchet MS"/>
              </a:rPr>
              <a:t>palabras</a:t>
            </a:r>
            <a:r>
              <a:rPr sz="1900" spc="15" dirty="0">
                <a:latin typeface="Trebuchet MS"/>
                <a:cs typeface="Trebuchet MS"/>
              </a:rPr>
              <a:t> </a:t>
            </a:r>
            <a:r>
              <a:rPr sz="1900" spc="75" dirty="0">
                <a:latin typeface="Trebuchet MS"/>
                <a:cs typeface="Trebuchet MS"/>
              </a:rPr>
              <a:t>con </a:t>
            </a:r>
            <a:r>
              <a:rPr sz="1900" spc="55" dirty="0">
                <a:latin typeface="Trebuchet MS"/>
                <a:cs typeface="Trebuchet MS"/>
              </a:rPr>
              <a:t>minúscula.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7988" y="2848152"/>
            <a:ext cx="6489700" cy="143319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2200"/>
              </a:lnSpc>
              <a:spcBef>
                <a:spcPts val="240"/>
              </a:spcBef>
            </a:pPr>
            <a:r>
              <a:rPr sz="1900" spc="165" dirty="0">
                <a:latin typeface="Trebuchet MS"/>
                <a:cs typeface="Trebuchet MS"/>
              </a:rPr>
              <a:t>Son</a:t>
            </a:r>
            <a:r>
              <a:rPr sz="1900" spc="350" dirty="0">
                <a:latin typeface="Trebuchet MS"/>
                <a:cs typeface="Trebuchet MS"/>
              </a:rPr>
              <a:t> </a:t>
            </a:r>
            <a:r>
              <a:rPr sz="1900" spc="90" dirty="0">
                <a:latin typeface="Trebuchet MS"/>
                <a:cs typeface="Trebuchet MS"/>
              </a:rPr>
              <a:t>subconjuntos</a:t>
            </a:r>
            <a:r>
              <a:rPr sz="1900" spc="355" dirty="0">
                <a:latin typeface="Trebuchet MS"/>
                <a:cs typeface="Trebuchet MS"/>
              </a:rPr>
              <a:t> </a:t>
            </a:r>
            <a:r>
              <a:rPr sz="1900" spc="90" dirty="0">
                <a:latin typeface="Trebuchet MS"/>
                <a:cs typeface="Trebuchet MS"/>
              </a:rPr>
              <a:t>que</a:t>
            </a:r>
            <a:r>
              <a:rPr sz="1900" spc="350" dirty="0">
                <a:latin typeface="Trebuchet MS"/>
                <a:cs typeface="Trebuchet MS"/>
              </a:rPr>
              <a:t> </a:t>
            </a:r>
            <a:r>
              <a:rPr sz="1900" spc="60" dirty="0">
                <a:latin typeface="Trebuchet MS"/>
                <a:cs typeface="Trebuchet MS"/>
              </a:rPr>
              <a:t>dividen</a:t>
            </a:r>
            <a:r>
              <a:rPr sz="1900" spc="350" dirty="0">
                <a:latin typeface="Trebuchet MS"/>
                <a:cs typeface="Trebuchet MS"/>
              </a:rPr>
              <a:t> </a:t>
            </a:r>
            <a:r>
              <a:rPr sz="1900" spc="90" dirty="0">
                <a:latin typeface="Trebuchet MS"/>
                <a:cs typeface="Trebuchet MS"/>
              </a:rPr>
              <a:t>los</a:t>
            </a:r>
            <a:r>
              <a:rPr sz="1900" spc="355" dirty="0">
                <a:latin typeface="Trebuchet MS"/>
                <a:cs typeface="Trebuchet MS"/>
              </a:rPr>
              <a:t> </a:t>
            </a:r>
            <a:r>
              <a:rPr sz="1900" spc="65" dirty="0">
                <a:latin typeface="Trebuchet MS"/>
                <a:cs typeface="Trebuchet MS"/>
              </a:rPr>
              <a:t>capítulos</a:t>
            </a:r>
            <a:r>
              <a:rPr sz="1900" spc="355" dirty="0">
                <a:latin typeface="Trebuchet MS"/>
                <a:cs typeface="Trebuchet MS"/>
              </a:rPr>
              <a:t> </a:t>
            </a:r>
            <a:r>
              <a:rPr sz="1900" spc="150" dirty="0">
                <a:latin typeface="Trebuchet MS"/>
                <a:cs typeface="Trebuchet MS"/>
              </a:rPr>
              <a:t>y</a:t>
            </a:r>
            <a:r>
              <a:rPr sz="1900" spc="350" dirty="0">
                <a:latin typeface="Trebuchet MS"/>
                <a:cs typeface="Trebuchet MS"/>
              </a:rPr>
              <a:t> </a:t>
            </a:r>
            <a:r>
              <a:rPr sz="1900" spc="90" dirty="0">
                <a:latin typeface="Trebuchet MS"/>
                <a:cs typeface="Trebuchet MS"/>
              </a:rPr>
              <a:t>que</a:t>
            </a:r>
            <a:r>
              <a:rPr sz="1900" spc="345" dirty="0">
                <a:latin typeface="Trebuchet MS"/>
                <a:cs typeface="Trebuchet MS"/>
              </a:rPr>
              <a:t> </a:t>
            </a:r>
            <a:r>
              <a:rPr sz="1900" spc="95" dirty="0">
                <a:latin typeface="Trebuchet MS"/>
                <a:cs typeface="Trebuchet MS"/>
              </a:rPr>
              <a:t>se </a:t>
            </a:r>
            <a:r>
              <a:rPr sz="1900" dirty="0">
                <a:latin typeface="Trebuchet MS"/>
                <a:cs typeface="Trebuchet MS"/>
              </a:rPr>
              <a:t>identifican,</a:t>
            </a:r>
            <a:r>
              <a:rPr sz="1900" spc="40" dirty="0">
                <a:latin typeface="Trebuchet MS"/>
                <a:cs typeface="Trebuchet MS"/>
              </a:rPr>
              <a:t>  </a:t>
            </a:r>
            <a:r>
              <a:rPr sz="1900" spc="95" dirty="0">
                <a:latin typeface="Trebuchet MS"/>
                <a:cs typeface="Trebuchet MS"/>
              </a:rPr>
              <a:t>en</a:t>
            </a:r>
            <a:r>
              <a:rPr sz="1900" spc="40" dirty="0">
                <a:latin typeface="Trebuchet MS"/>
                <a:cs typeface="Trebuchet MS"/>
              </a:rPr>
              <a:t>  </a:t>
            </a:r>
            <a:r>
              <a:rPr sz="1900" spc="50" dirty="0">
                <a:latin typeface="Trebuchet MS"/>
                <a:cs typeface="Trebuchet MS"/>
              </a:rPr>
              <a:t>primer</a:t>
            </a:r>
            <a:r>
              <a:rPr sz="1900" spc="40" dirty="0">
                <a:latin typeface="Trebuchet MS"/>
                <a:cs typeface="Trebuchet MS"/>
              </a:rPr>
              <a:t>  </a:t>
            </a:r>
            <a:r>
              <a:rPr sz="1900" dirty="0">
                <a:latin typeface="Trebuchet MS"/>
                <a:cs typeface="Trebuchet MS"/>
              </a:rPr>
              <a:t>lugar,</a:t>
            </a:r>
            <a:r>
              <a:rPr sz="1900" spc="40" dirty="0">
                <a:latin typeface="Trebuchet MS"/>
                <a:cs typeface="Trebuchet MS"/>
              </a:rPr>
              <a:t>  </a:t>
            </a:r>
            <a:r>
              <a:rPr sz="1900" spc="114" dirty="0">
                <a:latin typeface="Trebuchet MS"/>
                <a:cs typeface="Trebuchet MS"/>
              </a:rPr>
              <a:t>con</a:t>
            </a:r>
            <a:r>
              <a:rPr sz="1900" spc="40" dirty="0">
                <a:latin typeface="Trebuchet MS"/>
                <a:cs typeface="Trebuchet MS"/>
              </a:rPr>
              <a:t>  </a:t>
            </a:r>
            <a:r>
              <a:rPr sz="1900" spc="95" dirty="0">
                <a:latin typeface="Trebuchet MS"/>
                <a:cs typeface="Trebuchet MS"/>
              </a:rPr>
              <a:t>número</a:t>
            </a:r>
            <a:r>
              <a:rPr sz="1900" spc="40" dirty="0">
                <a:latin typeface="Trebuchet MS"/>
                <a:cs typeface="Trebuchet MS"/>
              </a:rPr>
              <a:t>  </a:t>
            </a:r>
            <a:r>
              <a:rPr sz="1900" spc="50" dirty="0">
                <a:latin typeface="Trebuchet MS"/>
                <a:cs typeface="Trebuchet MS"/>
              </a:rPr>
              <a:t>ordinal</a:t>
            </a:r>
            <a:r>
              <a:rPr sz="1900" spc="40" dirty="0">
                <a:latin typeface="Trebuchet MS"/>
                <a:cs typeface="Trebuchet MS"/>
              </a:rPr>
              <a:t>  </a:t>
            </a:r>
            <a:r>
              <a:rPr sz="1900" spc="45" dirty="0">
                <a:latin typeface="Trebuchet MS"/>
                <a:cs typeface="Trebuchet MS"/>
              </a:rPr>
              <a:t>en </a:t>
            </a:r>
            <a:r>
              <a:rPr sz="1900" spc="75" dirty="0">
                <a:latin typeface="Trebuchet MS"/>
                <a:cs typeface="Trebuchet MS"/>
              </a:rPr>
              <a:t>femenino</a:t>
            </a:r>
            <a:r>
              <a:rPr sz="1900" spc="-35" dirty="0">
                <a:latin typeface="Trebuchet MS"/>
                <a:cs typeface="Trebuchet MS"/>
              </a:rPr>
              <a:t> </a:t>
            </a:r>
            <a:r>
              <a:rPr sz="1900" spc="135" dirty="0">
                <a:latin typeface="Trebuchet MS"/>
                <a:cs typeface="Trebuchet MS"/>
              </a:rPr>
              <a:t>mismo</a:t>
            </a:r>
            <a:r>
              <a:rPr sz="1900" spc="-30" dirty="0">
                <a:latin typeface="Trebuchet MS"/>
                <a:cs typeface="Trebuchet MS"/>
              </a:rPr>
              <a:t> </a:t>
            </a:r>
            <a:r>
              <a:rPr sz="1900" spc="90" dirty="0">
                <a:latin typeface="Trebuchet MS"/>
                <a:cs typeface="Trebuchet MS"/>
              </a:rPr>
              <a:t>que</a:t>
            </a:r>
            <a:r>
              <a:rPr sz="1900" spc="-30" dirty="0">
                <a:latin typeface="Trebuchet MS"/>
                <a:cs typeface="Trebuchet MS"/>
              </a:rPr>
              <a:t> </a:t>
            </a:r>
            <a:r>
              <a:rPr sz="1900" spc="145" dirty="0">
                <a:latin typeface="Trebuchet MS"/>
                <a:cs typeface="Trebuchet MS"/>
              </a:rPr>
              <a:t>se</a:t>
            </a:r>
            <a:r>
              <a:rPr sz="1900" spc="-30" dirty="0">
                <a:latin typeface="Trebuchet MS"/>
                <a:cs typeface="Trebuchet MS"/>
              </a:rPr>
              <a:t> </a:t>
            </a:r>
            <a:r>
              <a:rPr sz="1900" spc="70" dirty="0">
                <a:latin typeface="Trebuchet MS"/>
                <a:cs typeface="Trebuchet MS"/>
              </a:rPr>
              <a:t>escribe</a:t>
            </a:r>
            <a:r>
              <a:rPr sz="1900" spc="-30" dirty="0">
                <a:latin typeface="Trebuchet MS"/>
                <a:cs typeface="Trebuchet MS"/>
              </a:rPr>
              <a:t> </a:t>
            </a:r>
            <a:r>
              <a:rPr sz="1900" spc="114" dirty="0">
                <a:latin typeface="Trebuchet MS"/>
                <a:cs typeface="Trebuchet MS"/>
              </a:rPr>
              <a:t>con</a:t>
            </a:r>
            <a:r>
              <a:rPr sz="1900" spc="-3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inicial</a:t>
            </a:r>
            <a:r>
              <a:rPr sz="1900" spc="-30" dirty="0">
                <a:latin typeface="Trebuchet MS"/>
                <a:cs typeface="Trebuchet MS"/>
              </a:rPr>
              <a:t> </a:t>
            </a:r>
            <a:r>
              <a:rPr sz="1900" spc="100" dirty="0">
                <a:latin typeface="Trebuchet MS"/>
                <a:cs typeface="Trebuchet MS"/>
              </a:rPr>
              <a:t>mayúscula</a:t>
            </a:r>
            <a:r>
              <a:rPr sz="1900" spc="-30" dirty="0">
                <a:latin typeface="Trebuchet MS"/>
                <a:cs typeface="Trebuchet MS"/>
              </a:rPr>
              <a:t> </a:t>
            </a:r>
            <a:r>
              <a:rPr sz="1900" spc="100" dirty="0">
                <a:latin typeface="Trebuchet MS"/>
                <a:cs typeface="Trebuchet MS"/>
              </a:rPr>
              <a:t>y </a:t>
            </a:r>
            <a:r>
              <a:rPr sz="1900" spc="80" dirty="0">
                <a:latin typeface="Trebuchet MS"/>
                <a:cs typeface="Trebuchet MS"/>
              </a:rPr>
              <a:t>las</a:t>
            </a:r>
            <a:r>
              <a:rPr sz="1900" spc="30" dirty="0">
                <a:latin typeface="Trebuchet MS"/>
                <a:cs typeface="Trebuchet MS"/>
              </a:rPr>
              <a:t> </a:t>
            </a:r>
            <a:r>
              <a:rPr sz="1900" spc="120" dirty="0">
                <a:latin typeface="Trebuchet MS"/>
                <a:cs typeface="Trebuchet MS"/>
              </a:rPr>
              <a:t>demás</a:t>
            </a:r>
            <a:r>
              <a:rPr sz="1900" spc="30" dirty="0">
                <a:latin typeface="Trebuchet MS"/>
                <a:cs typeface="Trebuchet MS"/>
              </a:rPr>
              <a:t> </a:t>
            </a:r>
            <a:r>
              <a:rPr sz="1900" spc="70" dirty="0">
                <a:latin typeface="Trebuchet MS"/>
                <a:cs typeface="Trebuchet MS"/>
              </a:rPr>
              <a:t>palabras</a:t>
            </a:r>
            <a:r>
              <a:rPr sz="1900" spc="30" dirty="0">
                <a:latin typeface="Trebuchet MS"/>
                <a:cs typeface="Trebuchet MS"/>
              </a:rPr>
              <a:t> </a:t>
            </a:r>
            <a:r>
              <a:rPr sz="1900" spc="114" dirty="0">
                <a:latin typeface="Trebuchet MS"/>
                <a:cs typeface="Trebuchet MS"/>
              </a:rPr>
              <a:t>con</a:t>
            </a:r>
            <a:r>
              <a:rPr sz="1900" spc="30" dirty="0">
                <a:latin typeface="Trebuchet MS"/>
                <a:cs typeface="Trebuchet MS"/>
              </a:rPr>
              <a:t> </a:t>
            </a:r>
            <a:r>
              <a:rPr sz="1900" spc="65" dirty="0">
                <a:latin typeface="Trebuchet MS"/>
                <a:cs typeface="Trebuchet MS"/>
              </a:rPr>
              <a:t>minúscula,</a:t>
            </a:r>
            <a:r>
              <a:rPr sz="1900" spc="30" dirty="0">
                <a:latin typeface="Trebuchet MS"/>
                <a:cs typeface="Trebuchet MS"/>
              </a:rPr>
              <a:t> </a:t>
            </a:r>
            <a:r>
              <a:rPr sz="1900" spc="100" dirty="0">
                <a:latin typeface="Trebuchet MS"/>
                <a:cs typeface="Trebuchet MS"/>
              </a:rPr>
              <a:t>seguido</a:t>
            </a:r>
            <a:r>
              <a:rPr sz="1900" spc="3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del</a:t>
            </a:r>
            <a:r>
              <a:rPr sz="1900" spc="30" dirty="0">
                <a:latin typeface="Trebuchet MS"/>
                <a:cs typeface="Trebuchet MS"/>
              </a:rPr>
              <a:t> </a:t>
            </a:r>
            <a:r>
              <a:rPr sz="1900" spc="65" dirty="0">
                <a:latin typeface="Trebuchet MS"/>
                <a:cs typeface="Trebuchet MS"/>
              </a:rPr>
              <a:t>nombre </a:t>
            </a:r>
            <a:r>
              <a:rPr sz="1900" spc="90" dirty="0">
                <a:latin typeface="Trebuchet MS"/>
                <a:cs typeface="Trebuchet MS"/>
              </a:rPr>
              <a:t>de</a:t>
            </a:r>
            <a:r>
              <a:rPr sz="1900" spc="-13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la</a:t>
            </a:r>
            <a:r>
              <a:rPr sz="1900" spc="-13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materia</a:t>
            </a:r>
            <a:r>
              <a:rPr sz="1900" spc="-135" dirty="0">
                <a:latin typeface="Trebuchet MS"/>
                <a:cs typeface="Trebuchet MS"/>
              </a:rPr>
              <a:t> </a:t>
            </a:r>
            <a:r>
              <a:rPr sz="1900" spc="90" dirty="0">
                <a:latin typeface="Trebuchet MS"/>
                <a:cs typeface="Trebuchet MS"/>
              </a:rPr>
              <a:t>que</a:t>
            </a:r>
            <a:r>
              <a:rPr sz="1900" spc="-13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la</a:t>
            </a:r>
            <a:r>
              <a:rPr sz="1900" spc="-135" dirty="0">
                <a:latin typeface="Trebuchet MS"/>
                <a:cs typeface="Trebuchet MS"/>
              </a:rPr>
              <a:t> </a:t>
            </a:r>
            <a:r>
              <a:rPr sz="1900" spc="100" dirty="0">
                <a:latin typeface="Trebuchet MS"/>
                <a:cs typeface="Trebuchet MS"/>
              </a:rPr>
              <a:t>sección</a:t>
            </a:r>
            <a:r>
              <a:rPr sz="1900" spc="-135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regula.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30200" y="10883"/>
            <a:ext cx="9474200" cy="5123180"/>
            <a:chOff x="-330200" y="10883"/>
            <a:chExt cx="9474200" cy="5123180"/>
          </a:xfrm>
        </p:grpSpPr>
        <p:sp>
          <p:nvSpPr>
            <p:cNvPr id="3" name="object 3"/>
            <p:cNvSpPr/>
            <p:nvPr/>
          </p:nvSpPr>
          <p:spPr>
            <a:xfrm>
              <a:off x="0" y="10883"/>
              <a:ext cx="9144000" cy="2646045"/>
            </a:xfrm>
            <a:custGeom>
              <a:avLst/>
              <a:gdLst/>
              <a:ahLst/>
              <a:cxnLst/>
              <a:rect l="l" t="t" r="r" b="b"/>
              <a:pathLst>
                <a:path w="9144000" h="2646045">
                  <a:moveTo>
                    <a:pt x="0" y="2645562"/>
                  </a:moveTo>
                  <a:lnTo>
                    <a:pt x="9144000" y="264556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645562"/>
                  </a:lnTo>
                  <a:close/>
                </a:path>
              </a:pathLst>
            </a:custGeom>
            <a:solidFill>
              <a:srgbClr val="3B81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56446"/>
              <a:ext cx="9143999" cy="247714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1390342"/>
              <a:ext cx="1066165" cy="2537460"/>
            </a:xfrm>
            <a:custGeom>
              <a:avLst/>
              <a:gdLst/>
              <a:ahLst/>
              <a:cxnLst/>
              <a:rect l="l" t="t" r="r" b="b"/>
              <a:pathLst>
                <a:path w="1066165" h="2537460">
                  <a:moveTo>
                    <a:pt x="0" y="2537105"/>
                  </a:moveTo>
                  <a:lnTo>
                    <a:pt x="51131" y="2533942"/>
                  </a:lnTo>
                  <a:lnTo>
                    <a:pt x="94579" y="2528991"/>
                  </a:lnTo>
                  <a:lnTo>
                    <a:pt x="137517" y="2522125"/>
                  </a:lnTo>
                  <a:lnTo>
                    <a:pt x="179910" y="2513382"/>
                  </a:lnTo>
                  <a:lnTo>
                    <a:pt x="221728" y="2502800"/>
                  </a:lnTo>
                  <a:lnTo>
                    <a:pt x="262935" y="2490417"/>
                  </a:lnTo>
                  <a:lnTo>
                    <a:pt x="303501" y="2476271"/>
                  </a:lnTo>
                  <a:lnTo>
                    <a:pt x="343391" y="2460399"/>
                  </a:lnTo>
                  <a:lnTo>
                    <a:pt x="382572" y="2442841"/>
                  </a:lnTo>
                  <a:lnTo>
                    <a:pt x="421013" y="2423633"/>
                  </a:lnTo>
                  <a:lnTo>
                    <a:pt x="458679" y="2402813"/>
                  </a:lnTo>
                  <a:lnTo>
                    <a:pt x="495538" y="2380421"/>
                  </a:lnTo>
                  <a:lnTo>
                    <a:pt x="531556" y="2356492"/>
                  </a:lnTo>
                  <a:lnTo>
                    <a:pt x="566702" y="2331066"/>
                  </a:lnTo>
                  <a:lnTo>
                    <a:pt x="600941" y="2304180"/>
                  </a:lnTo>
                  <a:lnTo>
                    <a:pt x="634241" y="2275873"/>
                  </a:lnTo>
                  <a:lnTo>
                    <a:pt x="666570" y="2246181"/>
                  </a:lnTo>
                  <a:lnTo>
                    <a:pt x="697893" y="2215144"/>
                  </a:lnTo>
                  <a:lnTo>
                    <a:pt x="728179" y="2182798"/>
                  </a:lnTo>
                  <a:lnTo>
                    <a:pt x="757393" y="2149183"/>
                  </a:lnTo>
                  <a:lnTo>
                    <a:pt x="785504" y="2114335"/>
                  </a:lnTo>
                  <a:lnTo>
                    <a:pt x="812478" y="2078293"/>
                  </a:lnTo>
                  <a:lnTo>
                    <a:pt x="838282" y="2041094"/>
                  </a:lnTo>
                  <a:lnTo>
                    <a:pt x="862884" y="2002777"/>
                  </a:lnTo>
                  <a:lnTo>
                    <a:pt x="886250" y="1963380"/>
                  </a:lnTo>
                  <a:lnTo>
                    <a:pt x="908347" y="1922940"/>
                  </a:lnTo>
                  <a:lnTo>
                    <a:pt x="929142" y="1881495"/>
                  </a:lnTo>
                  <a:lnTo>
                    <a:pt x="948603" y="1839084"/>
                  </a:lnTo>
                  <a:lnTo>
                    <a:pt x="966697" y="1795744"/>
                  </a:lnTo>
                  <a:lnTo>
                    <a:pt x="983390" y="1751513"/>
                  </a:lnTo>
                  <a:lnTo>
                    <a:pt x="998650" y="1706429"/>
                  </a:lnTo>
                  <a:lnTo>
                    <a:pt x="1012443" y="1660529"/>
                  </a:lnTo>
                  <a:lnTo>
                    <a:pt x="1024737" y="1613853"/>
                  </a:lnTo>
                  <a:lnTo>
                    <a:pt x="1035499" y="1566438"/>
                  </a:lnTo>
                  <a:lnTo>
                    <a:pt x="1044696" y="1518321"/>
                  </a:lnTo>
                  <a:lnTo>
                    <a:pt x="1052294" y="1469541"/>
                  </a:lnTo>
                  <a:lnTo>
                    <a:pt x="1058261" y="1420136"/>
                  </a:lnTo>
                  <a:lnTo>
                    <a:pt x="1062564" y="1370143"/>
                  </a:lnTo>
                  <a:lnTo>
                    <a:pt x="1065170" y="1319600"/>
                  </a:lnTo>
                  <a:lnTo>
                    <a:pt x="1066046" y="1268546"/>
                  </a:lnTo>
                  <a:lnTo>
                    <a:pt x="1065170" y="1217491"/>
                  </a:lnTo>
                  <a:lnTo>
                    <a:pt x="1062564" y="1166949"/>
                  </a:lnTo>
                  <a:lnTo>
                    <a:pt x="1058261" y="1116956"/>
                  </a:lnTo>
                  <a:lnTo>
                    <a:pt x="1052294" y="1067551"/>
                  </a:lnTo>
                  <a:lnTo>
                    <a:pt x="1044696" y="1018771"/>
                  </a:lnTo>
                  <a:lnTo>
                    <a:pt x="1035499" y="970654"/>
                  </a:lnTo>
                  <a:lnTo>
                    <a:pt x="1024737" y="923239"/>
                  </a:lnTo>
                  <a:lnTo>
                    <a:pt x="1012443" y="876563"/>
                  </a:lnTo>
                  <a:lnTo>
                    <a:pt x="998650" y="830664"/>
                  </a:lnTo>
                  <a:lnTo>
                    <a:pt x="983390" y="785581"/>
                  </a:lnTo>
                  <a:lnTo>
                    <a:pt x="966697" y="741350"/>
                  </a:lnTo>
                  <a:lnTo>
                    <a:pt x="948603" y="698010"/>
                  </a:lnTo>
                  <a:lnTo>
                    <a:pt x="929142" y="655599"/>
                  </a:lnTo>
                  <a:lnTo>
                    <a:pt x="908347" y="614155"/>
                  </a:lnTo>
                  <a:lnTo>
                    <a:pt x="886250" y="573715"/>
                  </a:lnTo>
                  <a:lnTo>
                    <a:pt x="862884" y="534318"/>
                  </a:lnTo>
                  <a:lnTo>
                    <a:pt x="838282" y="496002"/>
                  </a:lnTo>
                  <a:lnTo>
                    <a:pt x="812478" y="458804"/>
                  </a:lnTo>
                  <a:lnTo>
                    <a:pt x="785504" y="422762"/>
                  </a:lnTo>
                  <a:lnTo>
                    <a:pt x="757393" y="387915"/>
                  </a:lnTo>
                  <a:lnTo>
                    <a:pt x="728179" y="354300"/>
                  </a:lnTo>
                  <a:lnTo>
                    <a:pt x="697893" y="321955"/>
                  </a:lnTo>
                  <a:lnTo>
                    <a:pt x="666570" y="290918"/>
                  </a:lnTo>
                  <a:lnTo>
                    <a:pt x="634241" y="261227"/>
                  </a:lnTo>
                  <a:lnTo>
                    <a:pt x="600941" y="232919"/>
                  </a:lnTo>
                  <a:lnTo>
                    <a:pt x="566702" y="206034"/>
                  </a:lnTo>
                  <a:lnTo>
                    <a:pt x="531556" y="180608"/>
                  </a:lnTo>
                  <a:lnTo>
                    <a:pt x="495538" y="156680"/>
                  </a:lnTo>
                  <a:lnTo>
                    <a:pt x="458679" y="134288"/>
                  </a:lnTo>
                  <a:lnTo>
                    <a:pt x="421013" y="113469"/>
                  </a:lnTo>
                  <a:lnTo>
                    <a:pt x="382572" y="94261"/>
                  </a:lnTo>
                  <a:lnTo>
                    <a:pt x="343391" y="76703"/>
                  </a:lnTo>
                  <a:lnTo>
                    <a:pt x="303501" y="60832"/>
                  </a:lnTo>
                  <a:lnTo>
                    <a:pt x="262935" y="46686"/>
                  </a:lnTo>
                  <a:lnTo>
                    <a:pt x="221728" y="34304"/>
                  </a:lnTo>
                  <a:lnTo>
                    <a:pt x="179910" y="23722"/>
                  </a:lnTo>
                  <a:lnTo>
                    <a:pt x="137517" y="14979"/>
                  </a:lnTo>
                  <a:lnTo>
                    <a:pt x="94579" y="8113"/>
                  </a:lnTo>
                  <a:lnTo>
                    <a:pt x="51131" y="3162"/>
                  </a:lnTo>
                  <a:lnTo>
                    <a:pt x="7206" y="163"/>
                  </a:lnTo>
                  <a:lnTo>
                    <a:pt x="0" y="0"/>
                  </a:lnTo>
                </a:path>
              </a:pathLst>
            </a:custGeom>
            <a:ln w="660400">
              <a:solidFill>
                <a:srgbClr val="B9CD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86744" y="517131"/>
            <a:ext cx="6581775" cy="143319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2200"/>
              </a:lnSpc>
              <a:spcBef>
                <a:spcPts val="240"/>
              </a:spcBef>
            </a:pPr>
            <a:r>
              <a:rPr spc="150" dirty="0">
                <a:solidFill>
                  <a:srgbClr val="FFFFFF"/>
                </a:solidFill>
              </a:rPr>
              <a:t>Es</a:t>
            </a:r>
            <a:r>
              <a:rPr spc="-15" dirty="0">
                <a:solidFill>
                  <a:srgbClr val="FFFFFF"/>
                </a:solidFill>
              </a:rPr>
              <a:t>  </a:t>
            </a:r>
            <a:r>
              <a:rPr dirty="0">
                <a:solidFill>
                  <a:srgbClr val="FFFFFF"/>
                </a:solidFill>
              </a:rPr>
              <a:t>la</a:t>
            </a:r>
            <a:r>
              <a:rPr spc="-15" dirty="0">
                <a:solidFill>
                  <a:srgbClr val="FFFFFF"/>
                </a:solidFill>
              </a:rPr>
              <a:t>  </a:t>
            </a:r>
            <a:r>
              <a:rPr dirty="0">
                <a:solidFill>
                  <a:srgbClr val="FFFFFF"/>
                </a:solidFill>
              </a:rPr>
              <a:t>división</a:t>
            </a:r>
            <a:r>
              <a:rPr spc="-10" dirty="0">
                <a:solidFill>
                  <a:srgbClr val="FFFFFF"/>
                </a:solidFill>
              </a:rPr>
              <a:t>  </a:t>
            </a:r>
            <a:r>
              <a:rPr spc="75" dirty="0">
                <a:solidFill>
                  <a:srgbClr val="FFFFFF"/>
                </a:solidFill>
              </a:rPr>
              <a:t>básica</a:t>
            </a:r>
            <a:r>
              <a:rPr spc="-15" dirty="0">
                <a:solidFill>
                  <a:srgbClr val="FFFFFF"/>
                </a:solidFill>
              </a:rPr>
              <a:t>  </a:t>
            </a:r>
            <a:r>
              <a:rPr dirty="0">
                <a:solidFill>
                  <a:srgbClr val="FFFFFF"/>
                </a:solidFill>
              </a:rPr>
              <a:t>del</a:t>
            </a:r>
            <a:r>
              <a:rPr spc="-10" dirty="0">
                <a:solidFill>
                  <a:srgbClr val="FFFFFF"/>
                </a:solidFill>
              </a:rPr>
              <a:t>  </a:t>
            </a:r>
            <a:r>
              <a:rPr dirty="0">
                <a:solidFill>
                  <a:srgbClr val="FFFFFF"/>
                </a:solidFill>
              </a:rPr>
              <a:t>texto,</a:t>
            </a:r>
            <a:r>
              <a:rPr spc="-15" dirty="0">
                <a:solidFill>
                  <a:srgbClr val="FFFFFF"/>
                </a:solidFill>
              </a:rPr>
              <a:t>  </a:t>
            </a:r>
            <a:r>
              <a:rPr dirty="0">
                <a:solidFill>
                  <a:srgbClr val="FFFFFF"/>
                </a:solidFill>
              </a:rPr>
              <a:t>contiene</a:t>
            </a:r>
            <a:r>
              <a:rPr spc="-10" dirty="0">
                <a:solidFill>
                  <a:srgbClr val="FFFFFF"/>
                </a:solidFill>
              </a:rPr>
              <a:t>  </a:t>
            </a:r>
            <a:r>
              <a:rPr dirty="0">
                <a:solidFill>
                  <a:srgbClr val="FFFFFF"/>
                </a:solidFill>
              </a:rPr>
              <a:t>la</a:t>
            </a:r>
            <a:r>
              <a:rPr spc="-15" dirty="0">
                <a:solidFill>
                  <a:srgbClr val="FFFFFF"/>
                </a:solidFill>
              </a:rPr>
              <a:t>  </a:t>
            </a:r>
            <a:r>
              <a:rPr spc="-10" dirty="0">
                <a:solidFill>
                  <a:srgbClr val="FFFFFF"/>
                </a:solidFill>
              </a:rPr>
              <a:t>hipótesis </a:t>
            </a:r>
            <a:r>
              <a:rPr dirty="0">
                <a:solidFill>
                  <a:srgbClr val="FFFFFF"/>
                </a:solidFill>
              </a:rPr>
              <a:t>normativa</a:t>
            </a:r>
            <a:r>
              <a:rPr spc="365" dirty="0">
                <a:solidFill>
                  <a:srgbClr val="FFFFFF"/>
                </a:solidFill>
              </a:rPr>
              <a:t>  </a:t>
            </a:r>
            <a:r>
              <a:rPr dirty="0">
                <a:solidFill>
                  <a:srgbClr val="FFFFFF"/>
                </a:solidFill>
              </a:rPr>
              <a:t>elemental,</a:t>
            </a:r>
            <a:r>
              <a:rPr spc="365" dirty="0">
                <a:solidFill>
                  <a:srgbClr val="FFFFFF"/>
                </a:solidFill>
              </a:rPr>
              <a:t>  </a:t>
            </a:r>
            <a:r>
              <a:rPr dirty="0">
                <a:solidFill>
                  <a:srgbClr val="FFFFFF"/>
                </a:solidFill>
              </a:rPr>
              <a:t>conceptual</a:t>
            </a:r>
            <a:r>
              <a:rPr spc="365" dirty="0">
                <a:solidFill>
                  <a:srgbClr val="FFFFFF"/>
                </a:solidFill>
              </a:rPr>
              <a:t>  </a:t>
            </a:r>
            <a:r>
              <a:rPr spc="120" dirty="0">
                <a:solidFill>
                  <a:srgbClr val="FFFFFF"/>
                </a:solidFill>
              </a:rPr>
              <a:t>y</a:t>
            </a:r>
            <a:r>
              <a:rPr spc="365" dirty="0">
                <a:solidFill>
                  <a:srgbClr val="FFFFFF"/>
                </a:solidFill>
              </a:rPr>
              <a:t>  </a:t>
            </a:r>
            <a:r>
              <a:rPr dirty="0">
                <a:solidFill>
                  <a:srgbClr val="FFFFFF"/>
                </a:solidFill>
              </a:rPr>
              <a:t>reguladora.</a:t>
            </a:r>
            <a:r>
              <a:rPr spc="365" dirty="0">
                <a:solidFill>
                  <a:srgbClr val="FFFFFF"/>
                </a:solidFill>
              </a:rPr>
              <a:t>  </a:t>
            </a:r>
            <a:r>
              <a:rPr spc="-25" dirty="0">
                <a:solidFill>
                  <a:srgbClr val="FFFFFF"/>
                </a:solidFill>
              </a:rPr>
              <a:t>La </a:t>
            </a:r>
            <a:r>
              <a:rPr dirty="0">
                <a:solidFill>
                  <a:srgbClr val="FFFFFF"/>
                </a:solidFill>
              </a:rPr>
              <a:t>redacción</a:t>
            </a:r>
            <a:r>
              <a:rPr spc="114" dirty="0">
                <a:solidFill>
                  <a:srgbClr val="FFFFFF"/>
                </a:solidFill>
              </a:rPr>
              <a:t> </a:t>
            </a:r>
            <a:r>
              <a:rPr spc="50" dirty="0">
                <a:solidFill>
                  <a:srgbClr val="FFFFFF"/>
                </a:solidFill>
              </a:rPr>
              <a:t>debe</a:t>
            </a:r>
            <a:r>
              <a:rPr spc="120" dirty="0">
                <a:solidFill>
                  <a:srgbClr val="FFFFFF"/>
                </a:solidFill>
              </a:rPr>
              <a:t> </a:t>
            </a:r>
            <a:r>
              <a:rPr spc="75" dirty="0">
                <a:solidFill>
                  <a:srgbClr val="FFFFFF"/>
                </a:solidFill>
              </a:rPr>
              <a:t>ser</a:t>
            </a:r>
            <a:r>
              <a:rPr spc="1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lo</a:t>
            </a:r>
            <a:r>
              <a:rPr spc="120" dirty="0">
                <a:solidFill>
                  <a:srgbClr val="FFFFFF"/>
                </a:solidFill>
              </a:rPr>
              <a:t> </a:t>
            </a:r>
            <a:r>
              <a:rPr spc="125" dirty="0">
                <a:solidFill>
                  <a:srgbClr val="FFFFFF"/>
                </a:solidFill>
              </a:rPr>
              <a:t>más</a:t>
            </a:r>
            <a:r>
              <a:rPr spc="1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breve</a:t>
            </a:r>
            <a:r>
              <a:rPr spc="114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posible,</a:t>
            </a:r>
            <a:r>
              <a:rPr spc="12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procurándose </a:t>
            </a:r>
            <a:r>
              <a:rPr dirty="0">
                <a:solidFill>
                  <a:srgbClr val="FFFFFF"/>
                </a:solidFill>
              </a:rPr>
              <a:t>en</a:t>
            </a:r>
            <a:r>
              <a:rPr spc="3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la</a:t>
            </a:r>
            <a:r>
              <a:rPr spc="3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redacción</a:t>
            </a:r>
            <a:r>
              <a:rPr spc="3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que</a:t>
            </a:r>
            <a:r>
              <a:rPr spc="345" dirty="0">
                <a:solidFill>
                  <a:srgbClr val="FFFFFF"/>
                </a:solidFill>
              </a:rPr>
              <a:t> </a:t>
            </a:r>
            <a:r>
              <a:rPr spc="85" dirty="0">
                <a:solidFill>
                  <a:srgbClr val="FFFFFF"/>
                </a:solidFill>
              </a:rPr>
              <a:t>cada</a:t>
            </a:r>
            <a:r>
              <a:rPr spc="3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artículo</a:t>
            </a:r>
            <a:r>
              <a:rPr spc="3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contemple</a:t>
            </a:r>
            <a:r>
              <a:rPr spc="3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un</a:t>
            </a:r>
            <a:r>
              <a:rPr spc="33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tema, </a:t>
            </a:r>
            <a:r>
              <a:rPr spc="85" dirty="0">
                <a:solidFill>
                  <a:srgbClr val="FFFFFF"/>
                </a:solidFill>
              </a:rPr>
              <a:t>cada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párrafo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un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enunciado,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spc="120" dirty="0">
                <a:solidFill>
                  <a:srgbClr val="FFFFFF"/>
                </a:solidFill>
              </a:rPr>
              <a:t>y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spc="85" dirty="0">
                <a:solidFill>
                  <a:srgbClr val="FFFFFF"/>
                </a:solidFill>
              </a:rPr>
              <a:t>cada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enunciado,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una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idea.</a:t>
            </a:r>
          </a:p>
        </p:txBody>
      </p:sp>
      <p:sp>
        <p:nvSpPr>
          <p:cNvPr id="7" name="object 7"/>
          <p:cNvSpPr/>
          <p:nvPr/>
        </p:nvSpPr>
        <p:spPr>
          <a:xfrm>
            <a:off x="515462" y="688265"/>
            <a:ext cx="993140" cy="993140"/>
          </a:xfrm>
          <a:custGeom>
            <a:avLst/>
            <a:gdLst/>
            <a:ahLst/>
            <a:cxnLst/>
            <a:rect l="l" t="t" r="r" b="b"/>
            <a:pathLst>
              <a:path w="993140" h="993139">
                <a:moveTo>
                  <a:pt x="993013" y="0"/>
                </a:moveTo>
                <a:lnTo>
                  <a:pt x="188569" y="0"/>
                </a:lnTo>
                <a:lnTo>
                  <a:pt x="138441" y="6736"/>
                </a:lnTo>
                <a:lnTo>
                  <a:pt x="93396" y="25746"/>
                </a:lnTo>
                <a:lnTo>
                  <a:pt x="55232" y="55232"/>
                </a:lnTo>
                <a:lnTo>
                  <a:pt x="25746" y="93396"/>
                </a:lnTo>
                <a:lnTo>
                  <a:pt x="6736" y="138441"/>
                </a:lnTo>
                <a:lnTo>
                  <a:pt x="0" y="188569"/>
                </a:lnTo>
                <a:lnTo>
                  <a:pt x="0" y="804443"/>
                </a:lnTo>
                <a:lnTo>
                  <a:pt x="6736" y="854571"/>
                </a:lnTo>
                <a:lnTo>
                  <a:pt x="25746" y="899616"/>
                </a:lnTo>
                <a:lnTo>
                  <a:pt x="55232" y="937780"/>
                </a:lnTo>
                <a:lnTo>
                  <a:pt x="93396" y="967266"/>
                </a:lnTo>
                <a:lnTo>
                  <a:pt x="138441" y="986276"/>
                </a:lnTo>
                <a:lnTo>
                  <a:pt x="188569" y="993013"/>
                </a:lnTo>
                <a:lnTo>
                  <a:pt x="804443" y="993013"/>
                </a:lnTo>
                <a:lnTo>
                  <a:pt x="854571" y="986276"/>
                </a:lnTo>
                <a:lnTo>
                  <a:pt x="899616" y="967266"/>
                </a:lnTo>
                <a:lnTo>
                  <a:pt x="937780" y="937780"/>
                </a:lnTo>
                <a:lnTo>
                  <a:pt x="967266" y="899616"/>
                </a:lnTo>
                <a:lnTo>
                  <a:pt x="986276" y="854571"/>
                </a:lnTo>
                <a:lnTo>
                  <a:pt x="993013" y="804443"/>
                </a:lnTo>
                <a:lnTo>
                  <a:pt x="993013" y="0"/>
                </a:lnTo>
                <a:close/>
              </a:path>
            </a:pathLst>
          </a:custGeom>
          <a:solidFill>
            <a:srgbClr val="B86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6063" y="985815"/>
            <a:ext cx="94297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Artículo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9863" y="3250528"/>
            <a:ext cx="7609840" cy="1207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104600"/>
              </a:lnSpc>
              <a:spcBef>
                <a:spcPts val="120"/>
              </a:spcBef>
            </a:pPr>
            <a:r>
              <a:rPr sz="1800" b="1" spc="165" dirty="0">
                <a:solidFill>
                  <a:srgbClr val="B9CDDA"/>
                </a:solidFill>
                <a:latin typeface="Trebuchet MS"/>
                <a:cs typeface="Trebuchet MS"/>
              </a:rPr>
              <a:t>Se</a:t>
            </a:r>
            <a:r>
              <a:rPr sz="1800" b="1" spc="-55" dirty="0">
                <a:solidFill>
                  <a:srgbClr val="B9CDDA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B9CDDA"/>
                </a:solidFill>
                <a:latin typeface="Trebuchet MS"/>
                <a:cs typeface="Trebuchet MS"/>
              </a:rPr>
              <a:t>individualizan</a:t>
            </a:r>
            <a:r>
              <a:rPr sz="1800" b="1" spc="-55" dirty="0">
                <a:solidFill>
                  <a:srgbClr val="B9CDDA"/>
                </a:solidFill>
                <a:latin typeface="Trebuchet MS"/>
                <a:cs typeface="Trebuchet MS"/>
              </a:rPr>
              <a:t> </a:t>
            </a:r>
            <a:r>
              <a:rPr sz="1800" b="1" spc="75" dirty="0">
                <a:solidFill>
                  <a:srgbClr val="B9CDDA"/>
                </a:solidFill>
                <a:latin typeface="Trebuchet MS"/>
                <a:cs typeface="Trebuchet MS"/>
              </a:rPr>
              <a:t>escribiendo</a:t>
            </a:r>
            <a:r>
              <a:rPr sz="1800" b="1" spc="-50" dirty="0">
                <a:solidFill>
                  <a:srgbClr val="B9CDDA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B9CDDA"/>
                </a:solidFill>
                <a:latin typeface="Trebuchet MS"/>
                <a:cs typeface="Trebuchet MS"/>
              </a:rPr>
              <a:t>la</a:t>
            </a:r>
            <a:r>
              <a:rPr sz="1800" b="1" spc="-50" dirty="0">
                <a:solidFill>
                  <a:srgbClr val="B9CDDA"/>
                </a:solidFill>
                <a:latin typeface="Trebuchet MS"/>
                <a:cs typeface="Trebuchet MS"/>
              </a:rPr>
              <a:t> </a:t>
            </a:r>
            <a:r>
              <a:rPr sz="1800" b="1" spc="75" dirty="0">
                <a:solidFill>
                  <a:srgbClr val="B9CDDA"/>
                </a:solidFill>
                <a:latin typeface="Trebuchet MS"/>
                <a:cs typeface="Trebuchet MS"/>
              </a:rPr>
              <a:t>palabra</a:t>
            </a:r>
            <a:r>
              <a:rPr sz="1800" b="1" spc="-50" dirty="0">
                <a:solidFill>
                  <a:srgbClr val="B9CDDA"/>
                </a:solidFill>
                <a:latin typeface="Trebuchet MS"/>
                <a:cs typeface="Trebuchet MS"/>
              </a:rPr>
              <a:t> </a:t>
            </a:r>
            <a:r>
              <a:rPr sz="1800" b="1" spc="80" dirty="0">
                <a:solidFill>
                  <a:srgbClr val="B9CDDA"/>
                </a:solidFill>
                <a:latin typeface="Trebuchet MS"/>
                <a:cs typeface="Trebuchet MS"/>
              </a:rPr>
              <a:t>completa</a:t>
            </a:r>
            <a:r>
              <a:rPr sz="1800" b="1" spc="-55" dirty="0">
                <a:solidFill>
                  <a:srgbClr val="B9CDDA"/>
                </a:solidFill>
                <a:latin typeface="Trebuchet MS"/>
                <a:cs typeface="Trebuchet MS"/>
              </a:rPr>
              <a:t> </a:t>
            </a:r>
            <a:r>
              <a:rPr sz="1900" b="1" spc="100" dirty="0">
                <a:solidFill>
                  <a:srgbClr val="F1F7F8"/>
                </a:solidFill>
                <a:latin typeface="Trebuchet MS"/>
                <a:cs typeface="Trebuchet MS"/>
              </a:rPr>
              <a:t>«Artículo»</a:t>
            </a:r>
            <a:r>
              <a:rPr sz="1900" b="1" spc="-90" dirty="0">
                <a:solidFill>
                  <a:srgbClr val="F1F7F8"/>
                </a:solidFill>
                <a:latin typeface="Trebuchet MS"/>
                <a:cs typeface="Trebuchet MS"/>
              </a:rPr>
              <a:t> </a:t>
            </a:r>
            <a:r>
              <a:rPr sz="1800" b="1" spc="80" dirty="0">
                <a:solidFill>
                  <a:srgbClr val="B9CDDA"/>
                </a:solidFill>
                <a:latin typeface="Trebuchet MS"/>
                <a:cs typeface="Trebuchet MS"/>
              </a:rPr>
              <a:t>con </a:t>
            </a:r>
            <a:r>
              <a:rPr sz="1800" b="1" spc="100" dirty="0">
                <a:solidFill>
                  <a:srgbClr val="B9CDDA"/>
                </a:solidFill>
                <a:latin typeface="Trebuchet MS"/>
                <a:cs typeface="Trebuchet MS"/>
              </a:rPr>
              <a:t>mayúscula</a:t>
            </a:r>
            <a:r>
              <a:rPr sz="1800" b="1" spc="-15" dirty="0">
                <a:solidFill>
                  <a:srgbClr val="B9CDDA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B9CDDA"/>
                </a:solidFill>
                <a:latin typeface="Trebuchet MS"/>
                <a:cs typeface="Trebuchet MS"/>
              </a:rPr>
              <a:t>inicial</a:t>
            </a:r>
            <a:r>
              <a:rPr sz="1800" b="1" spc="-15" dirty="0">
                <a:solidFill>
                  <a:srgbClr val="B9CDDA"/>
                </a:solidFill>
                <a:latin typeface="Trebuchet MS"/>
                <a:cs typeface="Trebuchet MS"/>
              </a:rPr>
              <a:t> </a:t>
            </a:r>
            <a:r>
              <a:rPr sz="1800" b="1" spc="60" dirty="0">
                <a:solidFill>
                  <a:srgbClr val="B9CDDA"/>
                </a:solidFill>
                <a:latin typeface="Trebuchet MS"/>
                <a:cs typeface="Trebuchet MS"/>
              </a:rPr>
              <a:t>cardinal</a:t>
            </a:r>
            <a:r>
              <a:rPr sz="1800" b="1" spc="-15" dirty="0">
                <a:solidFill>
                  <a:srgbClr val="B9CDDA"/>
                </a:solidFill>
                <a:latin typeface="Trebuchet MS"/>
                <a:cs typeface="Trebuchet MS"/>
              </a:rPr>
              <a:t> </a:t>
            </a:r>
            <a:r>
              <a:rPr sz="1800" b="1" spc="105" dirty="0">
                <a:solidFill>
                  <a:srgbClr val="B9CDDA"/>
                </a:solidFill>
                <a:latin typeface="Trebuchet MS"/>
                <a:cs typeface="Trebuchet MS"/>
              </a:rPr>
              <a:t>y</a:t>
            </a:r>
            <a:r>
              <a:rPr sz="1800" b="1" spc="-20" dirty="0">
                <a:solidFill>
                  <a:srgbClr val="B9CDDA"/>
                </a:solidFill>
                <a:latin typeface="Trebuchet MS"/>
                <a:cs typeface="Trebuchet MS"/>
              </a:rPr>
              <a:t> </a:t>
            </a:r>
            <a:r>
              <a:rPr sz="1800" b="1" spc="95" dirty="0">
                <a:solidFill>
                  <a:srgbClr val="B9CDDA"/>
                </a:solidFill>
                <a:latin typeface="Trebuchet MS"/>
                <a:cs typeface="Trebuchet MS"/>
              </a:rPr>
              <a:t>numerados</a:t>
            </a:r>
            <a:r>
              <a:rPr sz="1800" b="1" spc="-15" dirty="0">
                <a:solidFill>
                  <a:srgbClr val="B9CDDA"/>
                </a:solidFill>
                <a:latin typeface="Trebuchet MS"/>
                <a:cs typeface="Trebuchet MS"/>
              </a:rPr>
              <a:t> </a:t>
            </a:r>
            <a:r>
              <a:rPr sz="1800" b="1" spc="100" dirty="0">
                <a:solidFill>
                  <a:srgbClr val="B9CDDA"/>
                </a:solidFill>
                <a:latin typeface="Trebuchet MS"/>
                <a:cs typeface="Trebuchet MS"/>
              </a:rPr>
              <a:t>con</a:t>
            </a:r>
            <a:r>
              <a:rPr sz="1800" b="1" spc="-15" dirty="0">
                <a:solidFill>
                  <a:srgbClr val="B9CDDA"/>
                </a:solidFill>
                <a:latin typeface="Trebuchet MS"/>
                <a:cs typeface="Trebuchet MS"/>
              </a:rPr>
              <a:t> </a:t>
            </a:r>
            <a:r>
              <a:rPr sz="1800" b="1" spc="65" dirty="0">
                <a:solidFill>
                  <a:srgbClr val="B9CDDA"/>
                </a:solidFill>
                <a:latin typeface="Trebuchet MS"/>
                <a:cs typeface="Trebuchet MS"/>
              </a:rPr>
              <a:t>número</a:t>
            </a:r>
            <a:r>
              <a:rPr sz="1800" b="1" spc="-10" dirty="0">
                <a:solidFill>
                  <a:srgbClr val="B9CDDA"/>
                </a:solidFill>
                <a:latin typeface="Trebuchet MS"/>
                <a:cs typeface="Trebuchet MS"/>
              </a:rPr>
              <a:t> </a:t>
            </a:r>
            <a:r>
              <a:rPr sz="1800" b="1" spc="80" dirty="0">
                <a:solidFill>
                  <a:srgbClr val="B9CDDA"/>
                </a:solidFill>
                <a:latin typeface="Trebuchet MS"/>
                <a:cs typeface="Trebuchet MS"/>
              </a:rPr>
              <a:t>arábigo </a:t>
            </a:r>
            <a:r>
              <a:rPr sz="1800" b="1" spc="90" dirty="0">
                <a:solidFill>
                  <a:srgbClr val="B9CDDA"/>
                </a:solidFill>
                <a:latin typeface="Trebuchet MS"/>
                <a:cs typeface="Trebuchet MS"/>
              </a:rPr>
              <a:t>progresivo</a:t>
            </a:r>
            <a:r>
              <a:rPr sz="1800" b="1" spc="-20" dirty="0">
                <a:solidFill>
                  <a:srgbClr val="B9CDDA"/>
                </a:solidFill>
                <a:latin typeface="Trebuchet MS"/>
                <a:cs typeface="Trebuchet MS"/>
              </a:rPr>
              <a:t> </a:t>
            </a:r>
            <a:r>
              <a:rPr sz="1800" b="1" spc="75" dirty="0">
                <a:solidFill>
                  <a:srgbClr val="B9CDDA"/>
                </a:solidFill>
                <a:latin typeface="Trebuchet MS"/>
                <a:cs typeface="Trebuchet MS"/>
              </a:rPr>
              <a:t>que</a:t>
            </a:r>
            <a:r>
              <a:rPr sz="1800" b="1" spc="-20" dirty="0">
                <a:solidFill>
                  <a:srgbClr val="B9CDDA"/>
                </a:solidFill>
                <a:latin typeface="Trebuchet MS"/>
                <a:cs typeface="Trebuchet MS"/>
              </a:rPr>
              <a:t> </a:t>
            </a:r>
            <a:r>
              <a:rPr sz="1800" b="1" spc="135" dirty="0">
                <a:solidFill>
                  <a:srgbClr val="B9CDDA"/>
                </a:solidFill>
                <a:latin typeface="Trebuchet MS"/>
                <a:cs typeface="Trebuchet MS"/>
              </a:rPr>
              <a:t>se</a:t>
            </a:r>
            <a:r>
              <a:rPr sz="1800" b="1" spc="-20" dirty="0">
                <a:solidFill>
                  <a:srgbClr val="B9CDDA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B9CDDA"/>
                </a:solidFill>
                <a:latin typeface="Trebuchet MS"/>
                <a:cs typeface="Trebuchet MS"/>
              </a:rPr>
              <a:t>cierra</a:t>
            </a:r>
            <a:r>
              <a:rPr sz="1800" b="1" spc="-20" dirty="0">
                <a:solidFill>
                  <a:srgbClr val="B9CDDA"/>
                </a:solidFill>
                <a:latin typeface="Trebuchet MS"/>
                <a:cs typeface="Trebuchet MS"/>
              </a:rPr>
              <a:t> </a:t>
            </a:r>
            <a:r>
              <a:rPr sz="1800" b="1" spc="100" dirty="0">
                <a:solidFill>
                  <a:srgbClr val="B9CDDA"/>
                </a:solidFill>
                <a:latin typeface="Trebuchet MS"/>
                <a:cs typeface="Trebuchet MS"/>
              </a:rPr>
              <a:t>con</a:t>
            </a:r>
            <a:r>
              <a:rPr sz="1800" b="1" spc="-25" dirty="0">
                <a:solidFill>
                  <a:srgbClr val="B9CDDA"/>
                </a:solidFill>
                <a:latin typeface="Trebuchet MS"/>
                <a:cs typeface="Trebuchet MS"/>
              </a:rPr>
              <a:t> </a:t>
            </a:r>
            <a:r>
              <a:rPr sz="1800" b="1" spc="65" dirty="0">
                <a:solidFill>
                  <a:srgbClr val="B9CDDA"/>
                </a:solidFill>
                <a:latin typeface="Trebuchet MS"/>
                <a:cs typeface="Trebuchet MS"/>
              </a:rPr>
              <a:t>un</a:t>
            </a:r>
            <a:r>
              <a:rPr sz="1800" b="1" spc="-25" dirty="0">
                <a:solidFill>
                  <a:srgbClr val="B9CDDA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B9CDDA"/>
                </a:solidFill>
                <a:latin typeface="Trebuchet MS"/>
                <a:cs typeface="Trebuchet MS"/>
              </a:rPr>
              <a:t>punto.</a:t>
            </a:r>
            <a:r>
              <a:rPr sz="1800" b="1" spc="-20" dirty="0">
                <a:solidFill>
                  <a:srgbClr val="B9CDDA"/>
                </a:solidFill>
                <a:latin typeface="Trebuchet MS"/>
                <a:cs typeface="Trebuchet MS"/>
              </a:rPr>
              <a:t> </a:t>
            </a:r>
            <a:r>
              <a:rPr sz="1800" b="1" spc="130" dirty="0">
                <a:solidFill>
                  <a:srgbClr val="B9CDDA"/>
                </a:solidFill>
                <a:latin typeface="Trebuchet MS"/>
                <a:cs typeface="Trebuchet MS"/>
              </a:rPr>
              <a:t>Los</a:t>
            </a:r>
            <a:r>
              <a:rPr sz="1800" b="1" spc="-25" dirty="0">
                <a:solidFill>
                  <a:srgbClr val="B9CDDA"/>
                </a:solidFill>
                <a:latin typeface="Trebuchet MS"/>
                <a:cs typeface="Trebuchet MS"/>
              </a:rPr>
              <a:t> </a:t>
            </a:r>
            <a:r>
              <a:rPr sz="1800" b="1" spc="75" dirty="0">
                <a:solidFill>
                  <a:srgbClr val="B9CDDA"/>
                </a:solidFill>
                <a:latin typeface="Trebuchet MS"/>
                <a:cs typeface="Trebuchet MS"/>
              </a:rPr>
              <a:t>artículos</a:t>
            </a:r>
            <a:r>
              <a:rPr sz="1800" b="1" spc="-30" dirty="0">
                <a:solidFill>
                  <a:srgbClr val="B9CDDA"/>
                </a:solidFill>
                <a:latin typeface="Trebuchet MS"/>
                <a:cs typeface="Trebuchet MS"/>
              </a:rPr>
              <a:t> </a:t>
            </a:r>
            <a:r>
              <a:rPr sz="1800" b="1" spc="75" dirty="0">
                <a:solidFill>
                  <a:srgbClr val="B9CDDA"/>
                </a:solidFill>
                <a:latin typeface="Trebuchet MS"/>
                <a:cs typeface="Trebuchet MS"/>
              </a:rPr>
              <a:t>deben</a:t>
            </a:r>
            <a:r>
              <a:rPr sz="1800" b="1" spc="-25" dirty="0">
                <a:solidFill>
                  <a:srgbClr val="B9CDDA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B9CDDA"/>
                </a:solidFill>
                <a:latin typeface="Trebuchet MS"/>
                <a:cs typeface="Trebuchet MS"/>
              </a:rPr>
              <a:t>llevar </a:t>
            </a:r>
            <a:r>
              <a:rPr sz="1800" b="1" spc="65" dirty="0">
                <a:solidFill>
                  <a:srgbClr val="B9CDDA"/>
                </a:solidFill>
                <a:latin typeface="Trebuchet MS"/>
                <a:cs typeface="Trebuchet MS"/>
              </a:rPr>
              <a:t>un</a:t>
            </a:r>
            <a:r>
              <a:rPr sz="1800" b="1" spc="-60" dirty="0">
                <a:solidFill>
                  <a:srgbClr val="B9CDDA"/>
                </a:solidFill>
                <a:latin typeface="Trebuchet MS"/>
                <a:cs typeface="Trebuchet MS"/>
              </a:rPr>
              <a:t> </a:t>
            </a:r>
            <a:r>
              <a:rPr sz="1900" b="1" spc="60" dirty="0">
                <a:solidFill>
                  <a:srgbClr val="F7F8F8"/>
                </a:solidFill>
                <a:latin typeface="Trebuchet MS"/>
                <a:cs typeface="Trebuchet MS"/>
              </a:rPr>
              <a:t>epígrafe.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49248" y="2142921"/>
            <a:ext cx="1129030" cy="118110"/>
          </a:xfrm>
          <a:custGeom>
            <a:avLst/>
            <a:gdLst/>
            <a:ahLst/>
            <a:cxnLst/>
            <a:rect l="l" t="t" r="r" b="b"/>
            <a:pathLst>
              <a:path w="1129029" h="118110">
                <a:moveTo>
                  <a:pt x="1070216" y="0"/>
                </a:moveTo>
                <a:lnTo>
                  <a:pt x="58762" y="0"/>
                </a:lnTo>
                <a:lnTo>
                  <a:pt x="35891" y="4618"/>
                </a:lnTo>
                <a:lnTo>
                  <a:pt x="17213" y="17213"/>
                </a:lnTo>
                <a:lnTo>
                  <a:pt x="4618" y="35891"/>
                </a:lnTo>
                <a:lnTo>
                  <a:pt x="0" y="58762"/>
                </a:lnTo>
                <a:lnTo>
                  <a:pt x="4618" y="81631"/>
                </a:lnTo>
                <a:lnTo>
                  <a:pt x="17213" y="100306"/>
                </a:lnTo>
                <a:lnTo>
                  <a:pt x="35891" y="112896"/>
                </a:lnTo>
                <a:lnTo>
                  <a:pt x="58762" y="117513"/>
                </a:lnTo>
                <a:lnTo>
                  <a:pt x="1070216" y="117513"/>
                </a:lnTo>
                <a:lnTo>
                  <a:pt x="1093079" y="112896"/>
                </a:lnTo>
                <a:lnTo>
                  <a:pt x="1111754" y="100306"/>
                </a:lnTo>
                <a:lnTo>
                  <a:pt x="1124348" y="81631"/>
                </a:lnTo>
                <a:lnTo>
                  <a:pt x="1128966" y="58762"/>
                </a:lnTo>
                <a:lnTo>
                  <a:pt x="1124348" y="35891"/>
                </a:lnTo>
                <a:lnTo>
                  <a:pt x="1111754" y="17213"/>
                </a:lnTo>
                <a:lnTo>
                  <a:pt x="1093079" y="4618"/>
                </a:lnTo>
                <a:lnTo>
                  <a:pt x="1070216" y="0"/>
                </a:lnTo>
                <a:close/>
              </a:path>
            </a:pathLst>
          </a:custGeom>
          <a:solidFill>
            <a:srgbClr val="4A707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9308" y="1239316"/>
            <a:ext cx="1405255" cy="793115"/>
          </a:xfrm>
          <a:custGeom>
            <a:avLst/>
            <a:gdLst/>
            <a:ahLst/>
            <a:cxnLst/>
            <a:rect l="l" t="t" r="r" b="b"/>
            <a:pathLst>
              <a:path w="1405254" h="793114">
                <a:moveTo>
                  <a:pt x="1252601" y="0"/>
                </a:moveTo>
                <a:lnTo>
                  <a:pt x="152400" y="0"/>
                </a:lnTo>
                <a:lnTo>
                  <a:pt x="104363" y="7802"/>
                </a:lnTo>
                <a:lnTo>
                  <a:pt x="62544" y="29504"/>
                </a:lnTo>
                <a:lnTo>
                  <a:pt x="29504" y="62544"/>
                </a:lnTo>
                <a:lnTo>
                  <a:pt x="7802" y="104363"/>
                </a:lnTo>
                <a:lnTo>
                  <a:pt x="0" y="152400"/>
                </a:lnTo>
                <a:lnTo>
                  <a:pt x="0" y="640715"/>
                </a:lnTo>
                <a:lnTo>
                  <a:pt x="7802" y="688751"/>
                </a:lnTo>
                <a:lnTo>
                  <a:pt x="29504" y="730570"/>
                </a:lnTo>
                <a:lnTo>
                  <a:pt x="62544" y="763610"/>
                </a:lnTo>
                <a:lnTo>
                  <a:pt x="104363" y="785312"/>
                </a:lnTo>
                <a:lnTo>
                  <a:pt x="152400" y="793115"/>
                </a:lnTo>
                <a:lnTo>
                  <a:pt x="1252601" y="793115"/>
                </a:lnTo>
                <a:lnTo>
                  <a:pt x="1300637" y="785312"/>
                </a:lnTo>
                <a:lnTo>
                  <a:pt x="1342456" y="763610"/>
                </a:lnTo>
                <a:lnTo>
                  <a:pt x="1375496" y="730570"/>
                </a:lnTo>
                <a:lnTo>
                  <a:pt x="1397198" y="688751"/>
                </a:lnTo>
                <a:lnTo>
                  <a:pt x="1405001" y="640715"/>
                </a:lnTo>
                <a:lnTo>
                  <a:pt x="1405001" y="152400"/>
                </a:lnTo>
                <a:lnTo>
                  <a:pt x="1397198" y="104363"/>
                </a:lnTo>
                <a:lnTo>
                  <a:pt x="1375496" y="62544"/>
                </a:lnTo>
                <a:lnTo>
                  <a:pt x="1342456" y="29504"/>
                </a:lnTo>
                <a:lnTo>
                  <a:pt x="1300637" y="7802"/>
                </a:lnTo>
                <a:lnTo>
                  <a:pt x="1252601" y="0"/>
                </a:lnTo>
                <a:close/>
              </a:path>
            </a:pathLst>
          </a:custGeom>
          <a:solidFill>
            <a:srgbClr val="8FC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48947" y="519592"/>
            <a:ext cx="2762250" cy="1217930"/>
          </a:xfrm>
          <a:custGeom>
            <a:avLst/>
            <a:gdLst/>
            <a:ahLst/>
            <a:cxnLst/>
            <a:rect l="l" t="t" r="r" b="b"/>
            <a:pathLst>
              <a:path w="2762250" h="1217930">
                <a:moveTo>
                  <a:pt x="2609621" y="0"/>
                </a:moveTo>
                <a:lnTo>
                  <a:pt x="152399" y="0"/>
                </a:lnTo>
                <a:lnTo>
                  <a:pt x="104363" y="7802"/>
                </a:lnTo>
                <a:lnTo>
                  <a:pt x="62544" y="29504"/>
                </a:lnTo>
                <a:lnTo>
                  <a:pt x="29504" y="62544"/>
                </a:lnTo>
                <a:lnTo>
                  <a:pt x="7802" y="104363"/>
                </a:lnTo>
                <a:lnTo>
                  <a:pt x="0" y="152400"/>
                </a:lnTo>
                <a:lnTo>
                  <a:pt x="0" y="1065276"/>
                </a:lnTo>
                <a:lnTo>
                  <a:pt x="7802" y="1113312"/>
                </a:lnTo>
                <a:lnTo>
                  <a:pt x="29504" y="1155131"/>
                </a:lnTo>
                <a:lnTo>
                  <a:pt x="62544" y="1188171"/>
                </a:lnTo>
                <a:lnTo>
                  <a:pt x="104363" y="1209873"/>
                </a:lnTo>
                <a:lnTo>
                  <a:pt x="152399" y="1217676"/>
                </a:lnTo>
                <a:lnTo>
                  <a:pt x="2609621" y="1217676"/>
                </a:lnTo>
                <a:lnTo>
                  <a:pt x="2657657" y="1209873"/>
                </a:lnTo>
                <a:lnTo>
                  <a:pt x="2699476" y="1188171"/>
                </a:lnTo>
                <a:lnTo>
                  <a:pt x="2732516" y="1155131"/>
                </a:lnTo>
                <a:lnTo>
                  <a:pt x="2754218" y="1113312"/>
                </a:lnTo>
                <a:lnTo>
                  <a:pt x="2762021" y="1065276"/>
                </a:lnTo>
                <a:lnTo>
                  <a:pt x="2762021" y="152400"/>
                </a:lnTo>
                <a:lnTo>
                  <a:pt x="2754218" y="104363"/>
                </a:lnTo>
                <a:lnTo>
                  <a:pt x="2732516" y="62544"/>
                </a:lnTo>
                <a:lnTo>
                  <a:pt x="2699476" y="29504"/>
                </a:lnTo>
                <a:lnTo>
                  <a:pt x="2657657" y="7802"/>
                </a:lnTo>
                <a:lnTo>
                  <a:pt x="2609621" y="0"/>
                </a:lnTo>
                <a:close/>
              </a:path>
            </a:pathLst>
          </a:custGeom>
          <a:solidFill>
            <a:srgbClr val="2E6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48947" y="1922082"/>
            <a:ext cx="2762250" cy="1217930"/>
          </a:xfrm>
          <a:custGeom>
            <a:avLst/>
            <a:gdLst/>
            <a:ahLst/>
            <a:cxnLst/>
            <a:rect l="l" t="t" r="r" b="b"/>
            <a:pathLst>
              <a:path w="2762250" h="1217930">
                <a:moveTo>
                  <a:pt x="2609621" y="0"/>
                </a:moveTo>
                <a:lnTo>
                  <a:pt x="152399" y="0"/>
                </a:lnTo>
                <a:lnTo>
                  <a:pt x="104363" y="7802"/>
                </a:lnTo>
                <a:lnTo>
                  <a:pt x="62544" y="29504"/>
                </a:lnTo>
                <a:lnTo>
                  <a:pt x="29504" y="62544"/>
                </a:lnTo>
                <a:lnTo>
                  <a:pt x="7802" y="104363"/>
                </a:lnTo>
                <a:lnTo>
                  <a:pt x="0" y="152400"/>
                </a:lnTo>
                <a:lnTo>
                  <a:pt x="0" y="1065276"/>
                </a:lnTo>
                <a:lnTo>
                  <a:pt x="7802" y="1113312"/>
                </a:lnTo>
                <a:lnTo>
                  <a:pt x="29504" y="1155131"/>
                </a:lnTo>
                <a:lnTo>
                  <a:pt x="62544" y="1188171"/>
                </a:lnTo>
                <a:lnTo>
                  <a:pt x="104363" y="1209873"/>
                </a:lnTo>
                <a:lnTo>
                  <a:pt x="152399" y="1217676"/>
                </a:lnTo>
                <a:lnTo>
                  <a:pt x="2609621" y="1217676"/>
                </a:lnTo>
                <a:lnTo>
                  <a:pt x="2657657" y="1209873"/>
                </a:lnTo>
                <a:lnTo>
                  <a:pt x="2699476" y="1188171"/>
                </a:lnTo>
                <a:lnTo>
                  <a:pt x="2732516" y="1155131"/>
                </a:lnTo>
                <a:lnTo>
                  <a:pt x="2754218" y="1113312"/>
                </a:lnTo>
                <a:lnTo>
                  <a:pt x="2762021" y="1065276"/>
                </a:lnTo>
                <a:lnTo>
                  <a:pt x="2762021" y="152400"/>
                </a:lnTo>
                <a:lnTo>
                  <a:pt x="2754218" y="104363"/>
                </a:lnTo>
                <a:lnTo>
                  <a:pt x="2732516" y="62544"/>
                </a:lnTo>
                <a:lnTo>
                  <a:pt x="2699476" y="29504"/>
                </a:lnTo>
                <a:lnTo>
                  <a:pt x="2657657" y="7802"/>
                </a:lnTo>
                <a:lnTo>
                  <a:pt x="2609621" y="0"/>
                </a:lnTo>
                <a:close/>
              </a:path>
            </a:pathLst>
          </a:custGeom>
          <a:solidFill>
            <a:srgbClr val="2E6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48947" y="3345689"/>
            <a:ext cx="2762250" cy="1217930"/>
          </a:xfrm>
          <a:custGeom>
            <a:avLst/>
            <a:gdLst/>
            <a:ahLst/>
            <a:cxnLst/>
            <a:rect l="l" t="t" r="r" b="b"/>
            <a:pathLst>
              <a:path w="2762250" h="1217929">
                <a:moveTo>
                  <a:pt x="2609621" y="0"/>
                </a:moveTo>
                <a:lnTo>
                  <a:pt x="152399" y="0"/>
                </a:lnTo>
                <a:lnTo>
                  <a:pt x="104363" y="7802"/>
                </a:lnTo>
                <a:lnTo>
                  <a:pt x="62544" y="29504"/>
                </a:lnTo>
                <a:lnTo>
                  <a:pt x="29504" y="62544"/>
                </a:lnTo>
                <a:lnTo>
                  <a:pt x="7802" y="104363"/>
                </a:lnTo>
                <a:lnTo>
                  <a:pt x="0" y="152400"/>
                </a:lnTo>
                <a:lnTo>
                  <a:pt x="0" y="1065276"/>
                </a:lnTo>
                <a:lnTo>
                  <a:pt x="7802" y="1113312"/>
                </a:lnTo>
                <a:lnTo>
                  <a:pt x="29504" y="1155131"/>
                </a:lnTo>
                <a:lnTo>
                  <a:pt x="62544" y="1188171"/>
                </a:lnTo>
                <a:lnTo>
                  <a:pt x="104363" y="1209873"/>
                </a:lnTo>
                <a:lnTo>
                  <a:pt x="152399" y="1217676"/>
                </a:lnTo>
                <a:lnTo>
                  <a:pt x="2609621" y="1217676"/>
                </a:lnTo>
                <a:lnTo>
                  <a:pt x="2657657" y="1209873"/>
                </a:lnTo>
                <a:lnTo>
                  <a:pt x="2699476" y="1188171"/>
                </a:lnTo>
                <a:lnTo>
                  <a:pt x="2732516" y="1155131"/>
                </a:lnTo>
                <a:lnTo>
                  <a:pt x="2754218" y="1113312"/>
                </a:lnTo>
                <a:lnTo>
                  <a:pt x="2762021" y="1065276"/>
                </a:lnTo>
                <a:lnTo>
                  <a:pt x="2762021" y="152400"/>
                </a:lnTo>
                <a:lnTo>
                  <a:pt x="2754218" y="104363"/>
                </a:lnTo>
                <a:lnTo>
                  <a:pt x="2732516" y="62544"/>
                </a:lnTo>
                <a:lnTo>
                  <a:pt x="2699476" y="29504"/>
                </a:lnTo>
                <a:lnTo>
                  <a:pt x="2657657" y="7802"/>
                </a:lnTo>
                <a:lnTo>
                  <a:pt x="2609621" y="0"/>
                </a:lnTo>
                <a:close/>
              </a:path>
            </a:pathLst>
          </a:custGeom>
          <a:solidFill>
            <a:srgbClr val="2E6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9308" y="2212600"/>
            <a:ext cx="1405255" cy="793115"/>
          </a:xfrm>
          <a:custGeom>
            <a:avLst/>
            <a:gdLst/>
            <a:ahLst/>
            <a:cxnLst/>
            <a:rect l="l" t="t" r="r" b="b"/>
            <a:pathLst>
              <a:path w="1405254" h="793114">
                <a:moveTo>
                  <a:pt x="1252601" y="0"/>
                </a:moveTo>
                <a:lnTo>
                  <a:pt x="152400" y="0"/>
                </a:lnTo>
                <a:lnTo>
                  <a:pt x="104363" y="7802"/>
                </a:lnTo>
                <a:lnTo>
                  <a:pt x="62544" y="29504"/>
                </a:lnTo>
                <a:lnTo>
                  <a:pt x="29504" y="62544"/>
                </a:lnTo>
                <a:lnTo>
                  <a:pt x="7802" y="104363"/>
                </a:lnTo>
                <a:lnTo>
                  <a:pt x="0" y="152400"/>
                </a:lnTo>
                <a:lnTo>
                  <a:pt x="0" y="640715"/>
                </a:lnTo>
                <a:lnTo>
                  <a:pt x="7802" y="688751"/>
                </a:lnTo>
                <a:lnTo>
                  <a:pt x="29504" y="730570"/>
                </a:lnTo>
                <a:lnTo>
                  <a:pt x="62544" y="763610"/>
                </a:lnTo>
                <a:lnTo>
                  <a:pt x="104363" y="785312"/>
                </a:lnTo>
                <a:lnTo>
                  <a:pt x="152400" y="793115"/>
                </a:lnTo>
                <a:lnTo>
                  <a:pt x="1252601" y="793115"/>
                </a:lnTo>
                <a:lnTo>
                  <a:pt x="1300637" y="785312"/>
                </a:lnTo>
                <a:lnTo>
                  <a:pt x="1342456" y="763610"/>
                </a:lnTo>
                <a:lnTo>
                  <a:pt x="1375496" y="730570"/>
                </a:lnTo>
                <a:lnTo>
                  <a:pt x="1397198" y="688751"/>
                </a:lnTo>
                <a:lnTo>
                  <a:pt x="1405001" y="640715"/>
                </a:lnTo>
                <a:lnTo>
                  <a:pt x="1405001" y="152400"/>
                </a:lnTo>
                <a:lnTo>
                  <a:pt x="1397198" y="104363"/>
                </a:lnTo>
                <a:lnTo>
                  <a:pt x="1375496" y="62544"/>
                </a:lnTo>
                <a:lnTo>
                  <a:pt x="1342456" y="29504"/>
                </a:lnTo>
                <a:lnTo>
                  <a:pt x="1300637" y="7802"/>
                </a:lnTo>
                <a:lnTo>
                  <a:pt x="1252601" y="0"/>
                </a:lnTo>
                <a:close/>
              </a:path>
            </a:pathLst>
          </a:custGeom>
          <a:solidFill>
            <a:srgbClr val="8FC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9308" y="3208784"/>
            <a:ext cx="1405255" cy="793115"/>
          </a:xfrm>
          <a:custGeom>
            <a:avLst/>
            <a:gdLst/>
            <a:ahLst/>
            <a:cxnLst/>
            <a:rect l="l" t="t" r="r" b="b"/>
            <a:pathLst>
              <a:path w="1405254" h="793114">
                <a:moveTo>
                  <a:pt x="1252601" y="0"/>
                </a:moveTo>
                <a:lnTo>
                  <a:pt x="152400" y="0"/>
                </a:lnTo>
                <a:lnTo>
                  <a:pt x="104363" y="7802"/>
                </a:lnTo>
                <a:lnTo>
                  <a:pt x="62544" y="29504"/>
                </a:lnTo>
                <a:lnTo>
                  <a:pt x="29504" y="62544"/>
                </a:lnTo>
                <a:lnTo>
                  <a:pt x="7802" y="104363"/>
                </a:lnTo>
                <a:lnTo>
                  <a:pt x="0" y="152399"/>
                </a:lnTo>
                <a:lnTo>
                  <a:pt x="0" y="640714"/>
                </a:lnTo>
                <a:lnTo>
                  <a:pt x="7802" y="688751"/>
                </a:lnTo>
                <a:lnTo>
                  <a:pt x="29504" y="730570"/>
                </a:lnTo>
                <a:lnTo>
                  <a:pt x="62544" y="763610"/>
                </a:lnTo>
                <a:lnTo>
                  <a:pt x="104363" y="785312"/>
                </a:lnTo>
                <a:lnTo>
                  <a:pt x="152400" y="793114"/>
                </a:lnTo>
                <a:lnTo>
                  <a:pt x="1252601" y="793114"/>
                </a:lnTo>
                <a:lnTo>
                  <a:pt x="1300637" y="785312"/>
                </a:lnTo>
                <a:lnTo>
                  <a:pt x="1342456" y="763610"/>
                </a:lnTo>
                <a:lnTo>
                  <a:pt x="1375496" y="730570"/>
                </a:lnTo>
                <a:lnTo>
                  <a:pt x="1397198" y="688751"/>
                </a:lnTo>
                <a:lnTo>
                  <a:pt x="1405001" y="640714"/>
                </a:lnTo>
                <a:lnTo>
                  <a:pt x="1405001" y="152399"/>
                </a:lnTo>
                <a:lnTo>
                  <a:pt x="1397198" y="104363"/>
                </a:lnTo>
                <a:lnTo>
                  <a:pt x="1375496" y="62544"/>
                </a:lnTo>
                <a:lnTo>
                  <a:pt x="1342456" y="29504"/>
                </a:lnTo>
                <a:lnTo>
                  <a:pt x="1300637" y="7802"/>
                </a:lnTo>
                <a:lnTo>
                  <a:pt x="1252601" y="0"/>
                </a:lnTo>
                <a:close/>
              </a:path>
            </a:pathLst>
          </a:custGeom>
          <a:solidFill>
            <a:srgbClr val="8FC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14106" y="0"/>
            <a:ext cx="1007744" cy="5121910"/>
          </a:xfrm>
          <a:custGeom>
            <a:avLst/>
            <a:gdLst/>
            <a:ahLst/>
            <a:cxnLst/>
            <a:rect l="l" t="t" r="r" b="b"/>
            <a:pathLst>
              <a:path w="1007745" h="5121910">
                <a:moveTo>
                  <a:pt x="1007414" y="0"/>
                </a:moveTo>
                <a:lnTo>
                  <a:pt x="0" y="0"/>
                </a:lnTo>
                <a:lnTo>
                  <a:pt x="0" y="5121732"/>
                </a:lnTo>
                <a:lnTo>
                  <a:pt x="1007414" y="5121732"/>
                </a:lnTo>
                <a:lnTo>
                  <a:pt x="1007414" y="0"/>
                </a:lnTo>
                <a:close/>
              </a:path>
            </a:pathLst>
          </a:custGeom>
          <a:solidFill>
            <a:srgbClr val="5B5B5B">
              <a:alpha val="2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2807444"/>
            <a:ext cx="2649855" cy="2313940"/>
            <a:chOff x="0" y="2807444"/>
            <a:chExt cx="2649855" cy="2313940"/>
          </a:xfrm>
        </p:grpSpPr>
        <p:sp>
          <p:nvSpPr>
            <p:cNvPr id="10" name="object 10"/>
            <p:cNvSpPr/>
            <p:nvPr/>
          </p:nvSpPr>
          <p:spPr>
            <a:xfrm>
              <a:off x="0" y="2885682"/>
              <a:ext cx="2224405" cy="2235835"/>
            </a:xfrm>
            <a:custGeom>
              <a:avLst/>
              <a:gdLst/>
              <a:ahLst/>
              <a:cxnLst/>
              <a:rect l="l" t="t" r="r" b="b"/>
              <a:pathLst>
                <a:path w="2224405" h="2235835">
                  <a:moveTo>
                    <a:pt x="0" y="0"/>
                  </a:moveTo>
                  <a:lnTo>
                    <a:pt x="0" y="2235620"/>
                  </a:lnTo>
                  <a:lnTo>
                    <a:pt x="2223983" y="2235620"/>
                  </a:lnTo>
                  <a:lnTo>
                    <a:pt x="2223465" y="2187002"/>
                  </a:lnTo>
                  <a:lnTo>
                    <a:pt x="2221917" y="2138638"/>
                  </a:lnTo>
                  <a:lnTo>
                    <a:pt x="2219351" y="2090538"/>
                  </a:lnTo>
                  <a:lnTo>
                    <a:pt x="2215776" y="2042711"/>
                  </a:lnTo>
                  <a:lnTo>
                    <a:pt x="2211204" y="1995170"/>
                  </a:lnTo>
                  <a:lnTo>
                    <a:pt x="2205644" y="1947924"/>
                  </a:lnTo>
                  <a:lnTo>
                    <a:pt x="2199107" y="1900983"/>
                  </a:lnTo>
                  <a:lnTo>
                    <a:pt x="2191604" y="1854359"/>
                  </a:lnTo>
                  <a:lnTo>
                    <a:pt x="2183145" y="1808062"/>
                  </a:lnTo>
                  <a:lnTo>
                    <a:pt x="2173740" y="1762102"/>
                  </a:lnTo>
                  <a:lnTo>
                    <a:pt x="2163401" y="1716489"/>
                  </a:lnTo>
                  <a:lnTo>
                    <a:pt x="2152137" y="1671235"/>
                  </a:lnTo>
                  <a:lnTo>
                    <a:pt x="2139959" y="1626350"/>
                  </a:lnTo>
                  <a:lnTo>
                    <a:pt x="2126877" y="1581843"/>
                  </a:lnTo>
                  <a:lnTo>
                    <a:pt x="2112903" y="1537727"/>
                  </a:lnTo>
                  <a:lnTo>
                    <a:pt x="2098046" y="1494010"/>
                  </a:lnTo>
                  <a:lnTo>
                    <a:pt x="2082317" y="1450704"/>
                  </a:lnTo>
                  <a:lnTo>
                    <a:pt x="2065727" y="1407819"/>
                  </a:lnTo>
                  <a:lnTo>
                    <a:pt x="2048285" y="1365366"/>
                  </a:lnTo>
                  <a:lnTo>
                    <a:pt x="2030003" y="1323355"/>
                  </a:lnTo>
                  <a:lnTo>
                    <a:pt x="2010891" y="1281797"/>
                  </a:lnTo>
                  <a:lnTo>
                    <a:pt x="1990959" y="1240701"/>
                  </a:lnTo>
                  <a:lnTo>
                    <a:pt x="1970218" y="1200079"/>
                  </a:lnTo>
                  <a:lnTo>
                    <a:pt x="1948679" y="1159942"/>
                  </a:lnTo>
                  <a:lnTo>
                    <a:pt x="1926351" y="1120298"/>
                  </a:lnTo>
                  <a:lnTo>
                    <a:pt x="1903246" y="1081160"/>
                  </a:lnTo>
                  <a:lnTo>
                    <a:pt x="1879374" y="1042537"/>
                  </a:lnTo>
                  <a:lnTo>
                    <a:pt x="1854745" y="1004440"/>
                  </a:lnTo>
                  <a:lnTo>
                    <a:pt x="1829369" y="966880"/>
                  </a:lnTo>
                  <a:lnTo>
                    <a:pt x="1803258" y="929867"/>
                  </a:lnTo>
                  <a:lnTo>
                    <a:pt x="1776422" y="893411"/>
                  </a:lnTo>
                  <a:lnTo>
                    <a:pt x="1748871" y="857523"/>
                  </a:lnTo>
                  <a:lnTo>
                    <a:pt x="1720616" y="822213"/>
                  </a:lnTo>
                  <a:lnTo>
                    <a:pt x="1691667" y="787492"/>
                  </a:lnTo>
                  <a:lnTo>
                    <a:pt x="1662035" y="753371"/>
                  </a:lnTo>
                  <a:lnTo>
                    <a:pt x="1631730" y="719860"/>
                  </a:lnTo>
                  <a:lnTo>
                    <a:pt x="1600763" y="686969"/>
                  </a:lnTo>
                  <a:lnTo>
                    <a:pt x="1569144" y="654708"/>
                  </a:lnTo>
                  <a:lnTo>
                    <a:pt x="1536883" y="623089"/>
                  </a:lnTo>
                  <a:lnTo>
                    <a:pt x="1503992" y="592122"/>
                  </a:lnTo>
                  <a:lnTo>
                    <a:pt x="1470481" y="561818"/>
                  </a:lnTo>
                  <a:lnTo>
                    <a:pt x="1436359" y="532185"/>
                  </a:lnTo>
                  <a:lnTo>
                    <a:pt x="1401639" y="503237"/>
                  </a:lnTo>
                  <a:lnTo>
                    <a:pt x="1366329" y="474982"/>
                  </a:lnTo>
                  <a:lnTo>
                    <a:pt x="1330441" y="447431"/>
                  </a:lnTo>
                  <a:lnTo>
                    <a:pt x="1293985" y="420595"/>
                  </a:lnTo>
                  <a:lnTo>
                    <a:pt x="1256971" y="394484"/>
                  </a:lnTo>
                  <a:lnTo>
                    <a:pt x="1219411" y="369109"/>
                  </a:lnTo>
                  <a:lnTo>
                    <a:pt x="1181314" y="344480"/>
                  </a:lnTo>
                  <a:lnTo>
                    <a:pt x="1142691" y="320608"/>
                  </a:lnTo>
                  <a:lnTo>
                    <a:pt x="1103553" y="297503"/>
                  </a:lnTo>
                  <a:lnTo>
                    <a:pt x="1063910" y="275175"/>
                  </a:lnTo>
                  <a:lnTo>
                    <a:pt x="1023772" y="253636"/>
                  </a:lnTo>
                  <a:lnTo>
                    <a:pt x="983150" y="232895"/>
                  </a:lnTo>
                  <a:lnTo>
                    <a:pt x="942055" y="212964"/>
                  </a:lnTo>
                  <a:lnTo>
                    <a:pt x="900496" y="193852"/>
                  </a:lnTo>
                  <a:lnTo>
                    <a:pt x="858485" y="175570"/>
                  </a:lnTo>
                  <a:lnTo>
                    <a:pt x="816032" y="158129"/>
                  </a:lnTo>
                  <a:lnTo>
                    <a:pt x="773148" y="141538"/>
                  </a:lnTo>
                  <a:lnTo>
                    <a:pt x="729842" y="125809"/>
                  </a:lnTo>
                  <a:lnTo>
                    <a:pt x="686126" y="110953"/>
                  </a:lnTo>
                  <a:lnTo>
                    <a:pt x="642009" y="96978"/>
                  </a:lnTo>
                  <a:lnTo>
                    <a:pt x="597503" y="83897"/>
                  </a:lnTo>
                  <a:lnTo>
                    <a:pt x="552618" y="71719"/>
                  </a:lnTo>
                  <a:lnTo>
                    <a:pt x="507364" y="60456"/>
                  </a:lnTo>
                  <a:lnTo>
                    <a:pt x="461752" y="50116"/>
                  </a:lnTo>
                  <a:lnTo>
                    <a:pt x="415792" y="40712"/>
                  </a:lnTo>
                  <a:lnTo>
                    <a:pt x="369495" y="32253"/>
                  </a:lnTo>
                  <a:lnTo>
                    <a:pt x="322871" y="24750"/>
                  </a:lnTo>
                  <a:lnTo>
                    <a:pt x="275931" y="18213"/>
                  </a:lnTo>
                  <a:lnTo>
                    <a:pt x="228685" y="12653"/>
                  </a:lnTo>
                  <a:lnTo>
                    <a:pt x="181144" y="8081"/>
                  </a:lnTo>
                  <a:lnTo>
                    <a:pt x="133318" y="4506"/>
                  </a:lnTo>
                  <a:lnTo>
                    <a:pt x="85218" y="1940"/>
                  </a:lnTo>
                  <a:lnTo>
                    <a:pt x="36854" y="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56616" y="2826494"/>
              <a:ext cx="574040" cy="846455"/>
            </a:xfrm>
            <a:custGeom>
              <a:avLst/>
              <a:gdLst/>
              <a:ahLst/>
              <a:cxnLst/>
              <a:rect l="l" t="t" r="r" b="b"/>
              <a:pathLst>
                <a:path w="574039" h="846454">
                  <a:moveTo>
                    <a:pt x="0" y="0"/>
                  </a:moveTo>
                  <a:lnTo>
                    <a:pt x="573735" y="846264"/>
                  </a:lnTo>
                </a:path>
              </a:pathLst>
            </a:custGeom>
            <a:ln w="38100">
              <a:solidFill>
                <a:srgbClr val="96AC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09364" y="2414740"/>
            <a:ext cx="113601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114662"/>
                </a:solidFill>
                <a:latin typeface="Trebuchet MS"/>
                <a:cs typeface="Trebuchet MS"/>
              </a:rPr>
              <a:t>Artículo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832818" y="1469433"/>
            <a:ext cx="115824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FFFFFF"/>
                </a:solidFill>
              </a:rPr>
              <a:t>Fracciones</a:t>
            </a:r>
            <a:endParaRPr sz="1700"/>
          </a:p>
        </p:txBody>
      </p:sp>
      <p:sp>
        <p:nvSpPr>
          <p:cNvPr id="14" name="object 14"/>
          <p:cNvSpPr txBox="1"/>
          <p:nvPr/>
        </p:nvSpPr>
        <p:spPr>
          <a:xfrm>
            <a:off x="2955234" y="2459766"/>
            <a:ext cx="75882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50" dirty="0">
                <a:solidFill>
                  <a:srgbClr val="FFFFFF"/>
                </a:solidFill>
                <a:latin typeface="Trebuchet MS"/>
                <a:cs typeface="Trebuchet MS"/>
              </a:rPr>
              <a:t>Incisos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53545" y="3409510"/>
            <a:ext cx="9137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FFFFFF"/>
                </a:solidFill>
                <a:latin typeface="Trebuchet MS"/>
                <a:cs typeface="Trebuchet MS"/>
              </a:rPr>
              <a:t>Párrafos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95094" y="739034"/>
            <a:ext cx="232029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Enumerar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 atribuciones, </a:t>
            </a:r>
            <a:r>
              <a:rPr sz="1500" b="1" spc="10" dirty="0">
                <a:solidFill>
                  <a:srgbClr val="FFFFFF"/>
                </a:solidFill>
                <a:latin typeface="Trebuchet MS"/>
                <a:cs typeface="Trebuchet MS"/>
              </a:rPr>
              <a:t>obligaciones,</a:t>
            </a:r>
            <a:r>
              <a:rPr sz="1500" b="1" spc="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facultades, requisitos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23466" y="2126827"/>
            <a:ext cx="235394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50" dirty="0">
                <a:solidFill>
                  <a:srgbClr val="FFFFFF"/>
                </a:solidFill>
                <a:latin typeface="Trebuchet MS"/>
                <a:cs typeface="Trebuchet MS"/>
              </a:rPr>
              <a:t>Señalado</a:t>
            </a:r>
            <a:r>
              <a:rPr sz="15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por</a:t>
            </a:r>
            <a:r>
              <a:rPr sz="15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una</a:t>
            </a:r>
            <a:r>
              <a:rPr sz="15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letra,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debe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exponer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claramente </a:t>
            </a:r>
            <a:r>
              <a:rPr sz="1500" b="1" spc="60" dirty="0">
                <a:solidFill>
                  <a:srgbClr val="FFFFFF"/>
                </a:solidFill>
                <a:latin typeface="Trebuchet MS"/>
                <a:cs typeface="Trebuchet MS"/>
              </a:rPr>
              <a:t>los</a:t>
            </a:r>
            <a:r>
              <a:rPr sz="1500" b="1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enunciados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09033" y="3477348"/>
            <a:ext cx="24511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Unidad</a:t>
            </a:r>
            <a:r>
              <a:rPr sz="1400" b="1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funcional</a:t>
            </a:r>
            <a:r>
              <a:rPr sz="1400" b="1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secundaria </a:t>
            </a:r>
            <a:r>
              <a:rPr sz="1400" b="1" spc="105" dirty="0">
                <a:solidFill>
                  <a:srgbClr val="FFFFFF"/>
                </a:solidFill>
                <a:latin typeface="Trebuchet MS"/>
                <a:cs typeface="Trebuchet MS"/>
              </a:rPr>
              <a:t>Es</a:t>
            </a:r>
            <a:r>
              <a:rPr sz="14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FFFFFF"/>
                </a:solidFill>
                <a:latin typeface="Trebuchet MS"/>
                <a:cs typeface="Trebuchet MS"/>
              </a:rPr>
              <a:t>necesario cuando </a:t>
            </a:r>
            <a:r>
              <a:rPr sz="1400" b="1" spc="-25" dirty="0">
                <a:solidFill>
                  <a:srgbClr val="FFFFFF"/>
                </a:solidFill>
                <a:latin typeface="Trebuchet MS"/>
                <a:cs typeface="Trebuchet MS"/>
              </a:rPr>
              <a:t>el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artículo</a:t>
            </a:r>
            <a:r>
              <a:rPr sz="14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que</a:t>
            </a:r>
            <a:r>
              <a:rPr sz="14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90" dirty="0">
                <a:solidFill>
                  <a:srgbClr val="FFFFFF"/>
                </a:solidFill>
                <a:latin typeface="Trebuchet MS"/>
                <a:cs typeface="Trebuchet MS"/>
              </a:rPr>
              <a:t>se</a:t>
            </a:r>
            <a:r>
              <a:rPr sz="14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esta </a:t>
            </a:r>
            <a:r>
              <a:rPr sz="1400" b="1" spc="10" dirty="0">
                <a:solidFill>
                  <a:srgbClr val="FFFFFF"/>
                </a:solidFill>
                <a:latin typeface="Trebuchet MS"/>
                <a:cs typeface="Trebuchet MS"/>
              </a:rPr>
              <a:t>redactando</a:t>
            </a:r>
            <a:r>
              <a:rPr sz="14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90" dirty="0">
                <a:solidFill>
                  <a:srgbClr val="FFFFFF"/>
                </a:solidFill>
                <a:latin typeface="Trebuchet MS"/>
                <a:cs typeface="Trebuchet MS"/>
              </a:rPr>
              <a:t>es</a:t>
            </a:r>
            <a:r>
              <a:rPr sz="14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FFFFFF"/>
                </a:solidFill>
                <a:latin typeface="Trebuchet MS"/>
                <a:cs typeface="Trebuchet MS"/>
              </a:rPr>
              <a:t>muy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largo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27929" y="1635980"/>
            <a:ext cx="588645" cy="832485"/>
          </a:xfrm>
          <a:custGeom>
            <a:avLst/>
            <a:gdLst/>
            <a:ahLst/>
            <a:cxnLst/>
            <a:rect l="l" t="t" r="r" b="b"/>
            <a:pathLst>
              <a:path w="588644" h="832485">
                <a:moveTo>
                  <a:pt x="0" y="831926"/>
                </a:moveTo>
                <a:lnTo>
                  <a:pt x="588086" y="0"/>
                </a:lnTo>
              </a:path>
            </a:pathLst>
          </a:custGeom>
          <a:ln w="38100">
            <a:solidFill>
              <a:srgbClr val="96AC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98884" y="2639948"/>
            <a:ext cx="592455" cy="0"/>
          </a:xfrm>
          <a:custGeom>
            <a:avLst/>
            <a:gdLst/>
            <a:ahLst/>
            <a:cxnLst/>
            <a:rect l="l" t="t" r="r" b="b"/>
            <a:pathLst>
              <a:path w="592455">
                <a:moveTo>
                  <a:pt x="0" y="0"/>
                </a:moveTo>
                <a:lnTo>
                  <a:pt x="592099" y="0"/>
                </a:lnTo>
              </a:path>
            </a:pathLst>
          </a:custGeom>
          <a:ln w="38100">
            <a:solidFill>
              <a:srgbClr val="96AC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08142" y="1420830"/>
            <a:ext cx="487680" cy="100965"/>
          </a:xfrm>
          <a:custGeom>
            <a:avLst/>
            <a:gdLst/>
            <a:ahLst/>
            <a:cxnLst/>
            <a:rect l="l" t="t" r="r" b="b"/>
            <a:pathLst>
              <a:path w="487679" h="100965">
                <a:moveTo>
                  <a:pt x="0" y="100406"/>
                </a:moveTo>
                <a:lnTo>
                  <a:pt x="487680" y="0"/>
                </a:lnTo>
              </a:path>
            </a:pathLst>
          </a:custGeom>
          <a:ln w="38100">
            <a:solidFill>
              <a:srgbClr val="96AC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02929" y="2597656"/>
            <a:ext cx="593090" cy="13970"/>
          </a:xfrm>
          <a:custGeom>
            <a:avLst/>
            <a:gdLst/>
            <a:ahLst/>
            <a:cxnLst/>
            <a:rect l="l" t="t" r="r" b="b"/>
            <a:pathLst>
              <a:path w="593089" h="13969">
                <a:moveTo>
                  <a:pt x="0" y="0"/>
                </a:moveTo>
                <a:lnTo>
                  <a:pt x="592886" y="13690"/>
                </a:lnTo>
              </a:path>
            </a:pathLst>
          </a:custGeom>
          <a:ln w="38100">
            <a:solidFill>
              <a:srgbClr val="96AC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07737" y="3644074"/>
            <a:ext cx="561340" cy="254635"/>
          </a:xfrm>
          <a:custGeom>
            <a:avLst/>
            <a:gdLst/>
            <a:ahLst/>
            <a:cxnLst/>
            <a:rect l="l" t="t" r="r" b="b"/>
            <a:pathLst>
              <a:path w="561339" h="254635">
                <a:moveTo>
                  <a:pt x="0" y="0"/>
                </a:moveTo>
                <a:lnTo>
                  <a:pt x="560857" y="254076"/>
                </a:lnTo>
              </a:path>
            </a:pathLst>
          </a:custGeom>
          <a:ln w="38099">
            <a:solidFill>
              <a:srgbClr val="96AC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2"/>
            <a:ext cx="9128760" cy="5133975"/>
            <a:chOff x="0" y="-12"/>
            <a:chExt cx="9128760" cy="5133975"/>
          </a:xfrm>
        </p:grpSpPr>
        <p:sp>
          <p:nvSpPr>
            <p:cNvPr id="3" name="object 3"/>
            <p:cNvSpPr/>
            <p:nvPr/>
          </p:nvSpPr>
          <p:spPr>
            <a:xfrm>
              <a:off x="0" y="-12"/>
              <a:ext cx="2193925" cy="5133975"/>
            </a:xfrm>
            <a:custGeom>
              <a:avLst/>
              <a:gdLst/>
              <a:ahLst/>
              <a:cxnLst/>
              <a:rect l="l" t="t" r="r" b="b"/>
              <a:pathLst>
                <a:path w="2193925" h="5133975">
                  <a:moveTo>
                    <a:pt x="2193505" y="0"/>
                  </a:moveTo>
                  <a:lnTo>
                    <a:pt x="0" y="0"/>
                  </a:lnTo>
                  <a:lnTo>
                    <a:pt x="0" y="5133606"/>
                  </a:lnTo>
                  <a:lnTo>
                    <a:pt x="2193505" y="5133606"/>
                  </a:lnTo>
                  <a:lnTo>
                    <a:pt x="2193505" y="0"/>
                  </a:lnTo>
                  <a:close/>
                </a:path>
              </a:pathLst>
            </a:custGeom>
            <a:solidFill>
              <a:srgbClr val="5B5B5B">
                <a:alpha val="2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93505" y="-12"/>
              <a:ext cx="6935470" cy="5133975"/>
            </a:xfrm>
            <a:custGeom>
              <a:avLst/>
              <a:gdLst/>
              <a:ahLst/>
              <a:cxnLst/>
              <a:rect l="l" t="t" r="r" b="b"/>
              <a:pathLst>
                <a:path w="6935470" h="5133975">
                  <a:moveTo>
                    <a:pt x="6935203" y="0"/>
                  </a:moveTo>
                  <a:lnTo>
                    <a:pt x="0" y="0"/>
                  </a:lnTo>
                  <a:lnTo>
                    <a:pt x="0" y="5133606"/>
                  </a:lnTo>
                  <a:lnTo>
                    <a:pt x="6935203" y="5133606"/>
                  </a:lnTo>
                  <a:lnTo>
                    <a:pt x="6935203" y="0"/>
                  </a:lnTo>
                  <a:close/>
                </a:path>
              </a:pathLst>
            </a:custGeom>
            <a:solidFill>
              <a:srgbClr val="EEE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99" y="2833232"/>
              <a:ext cx="1885314" cy="2299970"/>
            </a:xfrm>
            <a:custGeom>
              <a:avLst/>
              <a:gdLst/>
              <a:ahLst/>
              <a:cxnLst/>
              <a:rect l="l" t="t" r="r" b="b"/>
              <a:pathLst>
                <a:path w="1885314" h="2299970">
                  <a:moveTo>
                    <a:pt x="10922" y="0"/>
                  </a:moveTo>
                  <a:lnTo>
                    <a:pt x="0" y="850290"/>
                  </a:lnTo>
                  <a:lnTo>
                    <a:pt x="45952" y="864965"/>
                  </a:lnTo>
                  <a:lnTo>
                    <a:pt x="91241" y="881080"/>
                  </a:lnTo>
                  <a:lnTo>
                    <a:pt x="135840" y="898606"/>
                  </a:lnTo>
                  <a:lnTo>
                    <a:pt x="179721" y="917517"/>
                  </a:lnTo>
                  <a:lnTo>
                    <a:pt x="222858" y="937785"/>
                  </a:lnTo>
                  <a:lnTo>
                    <a:pt x="265225" y="959382"/>
                  </a:lnTo>
                  <a:lnTo>
                    <a:pt x="306794" y="982281"/>
                  </a:lnTo>
                  <a:lnTo>
                    <a:pt x="347539" y="1006456"/>
                  </a:lnTo>
                  <a:lnTo>
                    <a:pt x="387432" y="1031877"/>
                  </a:lnTo>
                  <a:lnTo>
                    <a:pt x="426447" y="1058519"/>
                  </a:lnTo>
                  <a:lnTo>
                    <a:pt x="464557" y="1086353"/>
                  </a:lnTo>
                  <a:lnTo>
                    <a:pt x="501736" y="1115352"/>
                  </a:lnTo>
                  <a:lnTo>
                    <a:pt x="537956" y="1145489"/>
                  </a:lnTo>
                  <a:lnTo>
                    <a:pt x="573190" y="1176736"/>
                  </a:lnTo>
                  <a:lnTo>
                    <a:pt x="607412" y="1209066"/>
                  </a:lnTo>
                  <a:lnTo>
                    <a:pt x="640595" y="1242452"/>
                  </a:lnTo>
                  <a:lnTo>
                    <a:pt x="672713" y="1276865"/>
                  </a:lnTo>
                  <a:lnTo>
                    <a:pt x="703737" y="1312279"/>
                  </a:lnTo>
                  <a:lnTo>
                    <a:pt x="733642" y="1348667"/>
                  </a:lnTo>
                  <a:lnTo>
                    <a:pt x="762401" y="1386000"/>
                  </a:lnTo>
                  <a:lnTo>
                    <a:pt x="789987" y="1424251"/>
                  </a:lnTo>
                  <a:lnTo>
                    <a:pt x="816372" y="1463394"/>
                  </a:lnTo>
                  <a:lnTo>
                    <a:pt x="841531" y="1503400"/>
                  </a:lnTo>
                  <a:lnTo>
                    <a:pt x="865436" y="1544242"/>
                  </a:lnTo>
                  <a:lnTo>
                    <a:pt x="888061" y="1585893"/>
                  </a:lnTo>
                  <a:lnTo>
                    <a:pt x="909378" y="1628325"/>
                  </a:lnTo>
                  <a:lnTo>
                    <a:pt x="929361" y="1671511"/>
                  </a:lnTo>
                  <a:lnTo>
                    <a:pt x="947984" y="1715423"/>
                  </a:lnTo>
                  <a:lnTo>
                    <a:pt x="965218" y="1760035"/>
                  </a:lnTo>
                  <a:lnTo>
                    <a:pt x="981038" y="1805318"/>
                  </a:lnTo>
                  <a:lnTo>
                    <a:pt x="995417" y="1851246"/>
                  </a:lnTo>
                  <a:lnTo>
                    <a:pt x="1008327" y="1897790"/>
                  </a:lnTo>
                  <a:lnTo>
                    <a:pt x="1019742" y="1944924"/>
                  </a:lnTo>
                  <a:lnTo>
                    <a:pt x="1029636" y="1992619"/>
                  </a:lnTo>
                  <a:lnTo>
                    <a:pt x="1037980" y="2040850"/>
                  </a:lnTo>
                  <a:lnTo>
                    <a:pt x="1044750" y="2089587"/>
                  </a:lnTo>
                  <a:lnTo>
                    <a:pt x="1049916" y="2138804"/>
                  </a:lnTo>
                  <a:lnTo>
                    <a:pt x="1053454" y="2188474"/>
                  </a:lnTo>
                  <a:lnTo>
                    <a:pt x="1055336" y="2238568"/>
                  </a:lnTo>
                  <a:lnTo>
                    <a:pt x="1055535" y="2289060"/>
                  </a:lnTo>
                  <a:lnTo>
                    <a:pt x="1884984" y="2299728"/>
                  </a:lnTo>
                  <a:lnTo>
                    <a:pt x="1885100" y="2250479"/>
                  </a:lnTo>
                  <a:lnTo>
                    <a:pt x="1884187" y="2201466"/>
                  </a:lnTo>
                  <a:lnTo>
                    <a:pt x="1882253" y="2152698"/>
                  </a:lnTo>
                  <a:lnTo>
                    <a:pt x="1879311" y="2104187"/>
                  </a:lnTo>
                  <a:lnTo>
                    <a:pt x="1875369" y="2055942"/>
                  </a:lnTo>
                  <a:lnTo>
                    <a:pt x="1870438" y="2007975"/>
                  </a:lnTo>
                  <a:lnTo>
                    <a:pt x="1864528" y="1960295"/>
                  </a:lnTo>
                  <a:lnTo>
                    <a:pt x="1857649" y="1912913"/>
                  </a:lnTo>
                  <a:lnTo>
                    <a:pt x="1849812" y="1865840"/>
                  </a:lnTo>
                  <a:lnTo>
                    <a:pt x="1841027" y="1819085"/>
                  </a:lnTo>
                  <a:lnTo>
                    <a:pt x="1831303" y="1772660"/>
                  </a:lnTo>
                  <a:lnTo>
                    <a:pt x="1820652" y="1726574"/>
                  </a:lnTo>
                  <a:lnTo>
                    <a:pt x="1809083" y="1680839"/>
                  </a:lnTo>
                  <a:lnTo>
                    <a:pt x="1796606" y="1635464"/>
                  </a:lnTo>
                  <a:lnTo>
                    <a:pt x="1783232" y="1590460"/>
                  </a:lnTo>
                  <a:lnTo>
                    <a:pt x="1768971" y="1545837"/>
                  </a:lnTo>
                  <a:lnTo>
                    <a:pt x="1753832" y="1501606"/>
                  </a:lnTo>
                  <a:lnTo>
                    <a:pt x="1737827" y="1457777"/>
                  </a:lnTo>
                  <a:lnTo>
                    <a:pt x="1720966" y="1414361"/>
                  </a:lnTo>
                  <a:lnTo>
                    <a:pt x="1703258" y="1371368"/>
                  </a:lnTo>
                  <a:lnTo>
                    <a:pt x="1684714" y="1328809"/>
                  </a:lnTo>
                  <a:lnTo>
                    <a:pt x="1665344" y="1286693"/>
                  </a:lnTo>
                  <a:lnTo>
                    <a:pt x="1645158" y="1245032"/>
                  </a:lnTo>
                  <a:lnTo>
                    <a:pt x="1624166" y="1203836"/>
                  </a:lnTo>
                  <a:lnTo>
                    <a:pt x="1602379" y="1163114"/>
                  </a:lnTo>
                  <a:lnTo>
                    <a:pt x="1579806" y="1122879"/>
                  </a:lnTo>
                  <a:lnTo>
                    <a:pt x="1556459" y="1083139"/>
                  </a:lnTo>
                  <a:lnTo>
                    <a:pt x="1532346" y="1043906"/>
                  </a:lnTo>
                  <a:lnTo>
                    <a:pt x="1507479" y="1005189"/>
                  </a:lnTo>
                  <a:lnTo>
                    <a:pt x="1481868" y="967000"/>
                  </a:lnTo>
                  <a:lnTo>
                    <a:pt x="1455522" y="929349"/>
                  </a:lnTo>
                  <a:lnTo>
                    <a:pt x="1428452" y="892246"/>
                  </a:lnTo>
                  <a:lnTo>
                    <a:pt x="1400668" y="855701"/>
                  </a:lnTo>
                  <a:lnTo>
                    <a:pt x="1372180" y="819725"/>
                  </a:lnTo>
                  <a:lnTo>
                    <a:pt x="1342999" y="784329"/>
                  </a:lnTo>
                  <a:lnTo>
                    <a:pt x="1313134" y="749522"/>
                  </a:lnTo>
                  <a:lnTo>
                    <a:pt x="1282596" y="715316"/>
                  </a:lnTo>
                  <a:lnTo>
                    <a:pt x="1251396" y="681720"/>
                  </a:lnTo>
                  <a:lnTo>
                    <a:pt x="1219542" y="648745"/>
                  </a:lnTo>
                  <a:lnTo>
                    <a:pt x="1187046" y="616402"/>
                  </a:lnTo>
                  <a:lnTo>
                    <a:pt x="1153917" y="584701"/>
                  </a:lnTo>
                  <a:lnTo>
                    <a:pt x="1120166" y="553652"/>
                  </a:lnTo>
                  <a:lnTo>
                    <a:pt x="1085803" y="523266"/>
                  </a:lnTo>
                  <a:lnTo>
                    <a:pt x="1050838" y="493553"/>
                  </a:lnTo>
                  <a:lnTo>
                    <a:pt x="1015282" y="464524"/>
                  </a:lnTo>
                  <a:lnTo>
                    <a:pt x="979144" y="436189"/>
                  </a:lnTo>
                  <a:lnTo>
                    <a:pt x="942435" y="408558"/>
                  </a:lnTo>
                  <a:lnTo>
                    <a:pt x="905165" y="381642"/>
                  </a:lnTo>
                  <a:lnTo>
                    <a:pt x="867343" y="355451"/>
                  </a:lnTo>
                  <a:lnTo>
                    <a:pt x="828981" y="329996"/>
                  </a:lnTo>
                  <a:lnTo>
                    <a:pt x="790089" y="305287"/>
                  </a:lnTo>
                  <a:lnTo>
                    <a:pt x="750676" y="281335"/>
                  </a:lnTo>
                  <a:lnTo>
                    <a:pt x="710753" y="258150"/>
                  </a:lnTo>
                  <a:lnTo>
                    <a:pt x="670330" y="235742"/>
                  </a:lnTo>
                  <a:lnTo>
                    <a:pt x="629418" y="214122"/>
                  </a:lnTo>
                  <a:lnTo>
                    <a:pt x="588026" y="193300"/>
                  </a:lnTo>
                  <a:lnTo>
                    <a:pt x="546164" y="173287"/>
                  </a:lnTo>
                  <a:lnTo>
                    <a:pt x="503843" y="154093"/>
                  </a:lnTo>
                  <a:lnTo>
                    <a:pt x="461073" y="135729"/>
                  </a:lnTo>
                  <a:lnTo>
                    <a:pt x="417865" y="118204"/>
                  </a:lnTo>
                  <a:lnTo>
                    <a:pt x="374227" y="101530"/>
                  </a:lnTo>
                  <a:lnTo>
                    <a:pt x="330172" y="85716"/>
                  </a:lnTo>
                  <a:lnTo>
                    <a:pt x="285708" y="70774"/>
                  </a:lnTo>
                  <a:lnTo>
                    <a:pt x="240846" y="56713"/>
                  </a:lnTo>
                  <a:lnTo>
                    <a:pt x="195596" y="43545"/>
                  </a:lnTo>
                  <a:lnTo>
                    <a:pt x="149968" y="31279"/>
                  </a:lnTo>
                  <a:lnTo>
                    <a:pt x="103973" y="19926"/>
                  </a:lnTo>
                  <a:lnTo>
                    <a:pt x="57621" y="9496"/>
                  </a:lnTo>
                  <a:lnTo>
                    <a:pt x="10922" y="0"/>
                  </a:lnTo>
                  <a:close/>
                </a:path>
              </a:pathLst>
            </a:custGeom>
            <a:solidFill>
              <a:srgbClr val="85A7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469" rIns="0" bIns="0" rtlCol="0">
            <a:spAutoFit/>
          </a:bodyPr>
          <a:lstStyle/>
          <a:p>
            <a:pPr marL="3745865">
              <a:lnSpc>
                <a:spcPct val="100000"/>
              </a:lnSpc>
              <a:spcBef>
                <a:spcPts val="100"/>
              </a:spcBef>
            </a:pPr>
            <a:r>
              <a:rPr sz="2400" spc="70" dirty="0">
                <a:solidFill>
                  <a:srgbClr val="0B003B"/>
                </a:solidFill>
              </a:rPr>
              <a:t>EPÍGRAFE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2872667" y="1100203"/>
            <a:ext cx="5336540" cy="282384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2000"/>
              </a:lnSpc>
              <a:spcBef>
                <a:spcPts val="200"/>
              </a:spcBef>
            </a:pPr>
            <a:r>
              <a:rPr sz="1700" dirty="0">
                <a:solidFill>
                  <a:srgbClr val="00355A"/>
                </a:solidFill>
                <a:latin typeface="Trebuchet MS"/>
                <a:cs typeface="Trebuchet MS"/>
              </a:rPr>
              <a:t>El</a:t>
            </a:r>
            <a:r>
              <a:rPr sz="1700" spc="2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55" dirty="0">
                <a:solidFill>
                  <a:srgbClr val="00355A"/>
                </a:solidFill>
                <a:latin typeface="Trebuchet MS"/>
                <a:cs typeface="Trebuchet MS"/>
              </a:rPr>
              <a:t>epígrafe</a:t>
            </a:r>
            <a:r>
              <a:rPr sz="1700" spc="2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130" dirty="0">
                <a:solidFill>
                  <a:srgbClr val="00355A"/>
                </a:solidFill>
                <a:latin typeface="Trebuchet MS"/>
                <a:cs typeface="Trebuchet MS"/>
              </a:rPr>
              <a:t>es</a:t>
            </a:r>
            <a:r>
              <a:rPr sz="1700" spc="2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105" dirty="0">
                <a:solidFill>
                  <a:srgbClr val="00355A"/>
                </a:solidFill>
                <a:latin typeface="Trebuchet MS"/>
                <a:cs typeface="Trebuchet MS"/>
              </a:rPr>
              <a:t>una</a:t>
            </a:r>
            <a:r>
              <a:rPr sz="1700" spc="2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00355A"/>
                </a:solidFill>
                <a:latin typeface="Trebuchet MS"/>
                <a:cs typeface="Trebuchet MS"/>
              </a:rPr>
              <a:t>breve</a:t>
            </a:r>
            <a:r>
              <a:rPr sz="1700" spc="2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00355A"/>
                </a:solidFill>
                <a:latin typeface="Trebuchet MS"/>
                <a:cs typeface="Trebuchet MS"/>
              </a:rPr>
              <a:t>referencia</a:t>
            </a:r>
            <a:r>
              <a:rPr sz="1700" spc="2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00355A"/>
                </a:solidFill>
                <a:latin typeface="Trebuchet MS"/>
                <a:cs typeface="Trebuchet MS"/>
              </a:rPr>
              <a:t>al</a:t>
            </a:r>
            <a:r>
              <a:rPr sz="1700" spc="2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60" dirty="0">
                <a:solidFill>
                  <a:srgbClr val="00355A"/>
                </a:solidFill>
                <a:latin typeface="Trebuchet MS"/>
                <a:cs typeface="Trebuchet MS"/>
              </a:rPr>
              <a:t>contenido</a:t>
            </a:r>
            <a:r>
              <a:rPr sz="1700" spc="2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00355A"/>
                </a:solidFill>
                <a:latin typeface="Trebuchet MS"/>
                <a:cs typeface="Trebuchet MS"/>
              </a:rPr>
              <a:t>del </a:t>
            </a:r>
            <a:r>
              <a:rPr sz="1700" dirty="0">
                <a:solidFill>
                  <a:srgbClr val="00355A"/>
                </a:solidFill>
                <a:latin typeface="Trebuchet MS"/>
                <a:cs typeface="Trebuchet MS"/>
              </a:rPr>
              <a:t>artículo</a:t>
            </a:r>
            <a:r>
              <a:rPr sz="1700" spc="-3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50" dirty="0">
                <a:solidFill>
                  <a:srgbClr val="00355A"/>
                </a:solidFill>
                <a:latin typeface="Trebuchet MS"/>
                <a:cs typeface="Trebuchet MS"/>
              </a:rPr>
              <a:t>ubicada</a:t>
            </a:r>
            <a:r>
              <a:rPr sz="1700" spc="-3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-45" dirty="0">
                <a:solidFill>
                  <a:srgbClr val="00355A"/>
                </a:solidFill>
                <a:latin typeface="Trebuchet MS"/>
                <a:cs typeface="Trebuchet MS"/>
              </a:rPr>
              <a:t>al</a:t>
            </a:r>
            <a:r>
              <a:rPr sz="1700" spc="-2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00355A"/>
                </a:solidFill>
                <a:latin typeface="Trebuchet MS"/>
                <a:cs typeface="Trebuchet MS"/>
              </a:rPr>
              <a:t>principio</a:t>
            </a:r>
            <a:r>
              <a:rPr sz="1700" spc="-2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00355A"/>
                </a:solidFill>
                <a:latin typeface="Trebuchet MS"/>
                <a:cs typeface="Trebuchet MS"/>
              </a:rPr>
              <a:t>del</a:t>
            </a:r>
            <a:r>
              <a:rPr sz="1700" spc="-3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50" dirty="0">
                <a:solidFill>
                  <a:srgbClr val="00355A"/>
                </a:solidFill>
                <a:latin typeface="Trebuchet MS"/>
                <a:cs typeface="Trebuchet MS"/>
              </a:rPr>
              <a:t>mismo,</a:t>
            </a:r>
            <a:r>
              <a:rPr sz="1700" spc="-2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70" dirty="0">
                <a:solidFill>
                  <a:srgbClr val="00355A"/>
                </a:solidFill>
                <a:latin typeface="Trebuchet MS"/>
                <a:cs typeface="Trebuchet MS"/>
              </a:rPr>
              <a:t>con</a:t>
            </a:r>
            <a:r>
              <a:rPr sz="1700" spc="-2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-65" dirty="0">
                <a:solidFill>
                  <a:srgbClr val="00355A"/>
                </a:solidFill>
                <a:latin typeface="Trebuchet MS"/>
                <a:cs typeface="Trebuchet MS"/>
              </a:rPr>
              <a:t>el</a:t>
            </a:r>
            <a:r>
              <a:rPr sz="1700" spc="-3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00355A"/>
                </a:solidFill>
                <a:latin typeface="Trebuchet MS"/>
                <a:cs typeface="Trebuchet MS"/>
              </a:rPr>
              <a:t>objeto </a:t>
            </a:r>
            <a:r>
              <a:rPr sz="1700" spc="40" dirty="0">
                <a:solidFill>
                  <a:srgbClr val="00355A"/>
                </a:solidFill>
                <a:latin typeface="Trebuchet MS"/>
                <a:cs typeface="Trebuchet MS"/>
              </a:rPr>
              <a:t>de</a:t>
            </a:r>
            <a:r>
              <a:rPr sz="1700" spc="-13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60" dirty="0">
                <a:solidFill>
                  <a:srgbClr val="00355A"/>
                </a:solidFill>
                <a:latin typeface="Trebuchet MS"/>
                <a:cs typeface="Trebuchet MS"/>
              </a:rPr>
              <a:t>que</a:t>
            </a:r>
            <a:r>
              <a:rPr sz="1700" spc="-10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60" dirty="0">
                <a:solidFill>
                  <a:srgbClr val="00355A"/>
                </a:solidFill>
                <a:latin typeface="Trebuchet MS"/>
                <a:cs typeface="Trebuchet MS"/>
              </a:rPr>
              <a:t>quien</a:t>
            </a:r>
            <a:r>
              <a:rPr sz="1700" spc="-10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45" dirty="0">
                <a:solidFill>
                  <a:srgbClr val="00355A"/>
                </a:solidFill>
                <a:latin typeface="Trebuchet MS"/>
                <a:cs typeface="Trebuchet MS"/>
              </a:rPr>
              <a:t>está</a:t>
            </a:r>
            <a:r>
              <a:rPr sz="1700" spc="-10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65" dirty="0">
                <a:solidFill>
                  <a:srgbClr val="00355A"/>
                </a:solidFill>
                <a:latin typeface="Trebuchet MS"/>
                <a:cs typeface="Trebuchet MS"/>
              </a:rPr>
              <a:t>consultando</a:t>
            </a:r>
            <a:r>
              <a:rPr sz="1700" spc="-10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-55" dirty="0">
                <a:solidFill>
                  <a:srgbClr val="00355A"/>
                </a:solidFill>
                <a:latin typeface="Trebuchet MS"/>
                <a:cs typeface="Trebuchet MS"/>
              </a:rPr>
              <a:t>el</a:t>
            </a:r>
            <a:r>
              <a:rPr sz="1700" spc="-7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00355A"/>
                </a:solidFill>
                <a:latin typeface="Trebuchet MS"/>
                <a:cs typeface="Trebuchet MS"/>
              </a:rPr>
              <a:t>texto</a:t>
            </a:r>
            <a:r>
              <a:rPr sz="1700" spc="-10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40" dirty="0">
                <a:solidFill>
                  <a:srgbClr val="00355A"/>
                </a:solidFill>
                <a:latin typeface="Trebuchet MS"/>
                <a:cs typeface="Trebuchet MS"/>
              </a:rPr>
              <a:t>de</a:t>
            </a:r>
            <a:r>
              <a:rPr sz="1700" spc="-10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-30" dirty="0">
                <a:solidFill>
                  <a:srgbClr val="00355A"/>
                </a:solidFill>
                <a:latin typeface="Trebuchet MS"/>
                <a:cs typeface="Trebuchet MS"/>
              </a:rPr>
              <a:t>la</a:t>
            </a:r>
            <a:r>
              <a:rPr sz="1700" spc="-9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00355A"/>
                </a:solidFill>
                <a:latin typeface="Trebuchet MS"/>
                <a:cs typeface="Trebuchet MS"/>
              </a:rPr>
              <a:t>ley</a:t>
            </a:r>
            <a:r>
              <a:rPr sz="1700" spc="-10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70" dirty="0">
                <a:solidFill>
                  <a:srgbClr val="00355A"/>
                </a:solidFill>
                <a:latin typeface="Trebuchet MS"/>
                <a:cs typeface="Trebuchet MS"/>
              </a:rPr>
              <a:t>sepa </a:t>
            </a:r>
            <a:r>
              <a:rPr sz="1700" spc="55" dirty="0">
                <a:solidFill>
                  <a:srgbClr val="00355A"/>
                </a:solidFill>
                <a:latin typeface="Trebuchet MS"/>
                <a:cs typeface="Trebuchet MS"/>
              </a:rPr>
              <a:t>rápidamente</a:t>
            </a:r>
            <a:r>
              <a:rPr sz="1700" spc="2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80" dirty="0">
                <a:solidFill>
                  <a:srgbClr val="00355A"/>
                </a:solidFill>
                <a:latin typeface="Trebuchet MS"/>
                <a:cs typeface="Trebuchet MS"/>
              </a:rPr>
              <a:t>de</a:t>
            </a:r>
            <a:r>
              <a:rPr sz="1700" spc="2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90" dirty="0">
                <a:solidFill>
                  <a:srgbClr val="00355A"/>
                </a:solidFill>
                <a:latin typeface="Trebuchet MS"/>
                <a:cs typeface="Trebuchet MS"/>
              </a:rPr>
              <a:t>que</a:t>
            </a:r>
            <a:r>
              <a:rPr sz="1700" spc="2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00355A"/>
                </a:solidFill>
                <a:latin typeface="Trebuchet MS"/>
                <a:cs typeface="Trebuchet MS"/>
              </a:rPr>
              <a:t>trata</a:t>
            </a:r>
            <a:r>
              <a:rPr sz="1700" spc="2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80" dirty="0">
                <a:solidFill>
                  <a:srgbClr val="00355A"/>
                </a:solidFill>
                <a:latin typeface="Trebuchet MS"/>
                <a:cs typeface="Trebuchet MS"/>
              </a:rPr>
              <a:t>cada</a:t>
            </a:r>
            <a:r>
              <a:rPr sz="1700" spc="2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00355A"/>
                </a:solidFill>
                <a:latin typeface="Trebuchet MS"/>
                <a:cs typeface="Trebuchet MS"/>
              </a:rPr>
              <a:t>artículo.</a:t>
            </a:r>
            <a:r>
              <a:rPr sz="1700" spc="2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80" dirty="0">
                <a:solidFill>
                  <a:srgbClr val="00355A"/>
                </a:solidFill>
                <a:latin typeface="Trebuchet MS"/>
                <a:cs typeface="Trebuchet MS"/>
              </a:rPr>
              <a:t>Debe</a:t>
            </a:r>
            <a:r>
              <a:rPr sz="1700" spc="2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00355A"/>
                </a:solidFill>
                <a:latin typeface="Trebuchet MS"/>
                <a:cs typeface="Trebuchet MS"/>
              </a:rPr>
              <a:t>estar </a:t>
            </a:r>
            <a:r>
              <a:rPr sz="1700" spc="70" dirty="0">
                <a:solidFill>
                  <a:srgbClr val="00355A"/>
                </a:solidFill>
                <a:latin typeface="Trebuchet MS"/>
                <a:cs typeface="Trebuchet MS"/>
              </a:rPr>
              <a:t>ubicado</a:t>
            </a:r>
            <a:r>
              <a:rPr sz="1700" spc="-10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65" dirty="0">
                <a:solidFill>
                  <a:srgbClr val="00355A"/>
                </a:solidFill>
                <a:latin typeface="Trebuchet MS"/>
                <a:cs typeface="Trebuchet MS"/>
              </a:rPr>
              <a:t>en</a:t>
            </a:r>
            <a:r>
              <a:rPr sz="1700" spc="-10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100" dirty="0">
                <a:solidFill>
                  <a:srgbClr val="00355A"/>
                </a:solidFill>
                <a:latin typeface="Trebuchet MS"/>
                <a:cs typeface="Trebuchet MS"/>
              </a:rPr>
              <a:t>un</a:t>
            </a:r>
            <a:r>
              <a:rPr sz="1700" spc="-10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50" dirty="0">
                <a:solidFill>
                  <a:srgbClr val="00355A"/>
                </a:solidFill>
                <a:latin typeface="Trebuchet MS"/>
                <a:cs typeface="Trebuchet MS"/>
              </a:rPr>
              <a:t>lugar</a:t>
            </a:r>
            <a:r>
              <a:rPr sz="1700" spc="-10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35" dirty="0">
                <a:solidFill>
                  <a:srgbClr val="00355A"/>
                </a:solidFill>
                <a:latin typeface="Trebuchet MS"/>
                <a:cs typeface="Trebuchet MS"/>
              </a:rPr>
              <a:t>visible</a:t>
            </a:r>
            <a:r>
              <a:rPr sz="1700" spc="-10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75" dirty="0">
                <a:solidFill>
                  <a:srgbClr val="00355A"/>
                </a:solidFill>
                <a:latin typeface="Trebuchet MS"/>
                <a:cs typeface="Trebuchet MS"/>
              </a:rPr>
              <a:t>y</a:t>
            </a:r>
            <a:r>
              <a:rPr sz="1700" spc="-10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40" dirty="0">
                <a:solidFill>
                  <a:srgbClr val="00355A"/>
                </a:solidFill>
                <a:latin typeface="Trebuchet MS"/>
                <a:cs typeface="Trebuchet MS"/>
              </a:rPr>
              <a:t>escrito</a:t>
            </a:r>
            <a:r>
              <a:rPr sz="1700" spc="-10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65" dirty="0">
                <a:solidFill>
                  <a:srgbClr val="00355A"/>
                </a:solidFill>
                <a:latin typeface="Trebuchet MS"/>
                <a:cs typeface="Trebuchet MS"/>
              </a:rPr>
              <a:t>en</a:t>
            </a:r>
            <a:r>
              <a:rPr sz="1700" spc="-10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75" dirty="0">
                <a:solidFill>
                  <a:srgbClr val="00355A"/>
                </a:solidFill>
                <a:latin typeface="Trebuchet MS"/>
                <a:cs typeface="Trebuchet MS"/>
              </a:rPr>
              <a:t>algún</a:t>
            </a:r>
            <a:r>
              <a:rPr sz="1700" spc="-10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00355A"/>
                </a:solidFill>
                <a:latin typeface="Trebuchet MS"/>
                <a:cs typeface="Trebuchet MS"/>
              </a:rPr>
              <a:t>tipo</a:t>
            </a:r>
            <a:r>
              <a:rPr sz="1700" spc="-10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30" dirty="0">
                <a:solidFill>
                  <a:srgbClr val="00355A"/>
                </a:solidFill>
                <a:latin typeface="Trebuchet MS"/>
                <a:cs typeface="Trebuchet MS"/>
              </a:rPr>
              <a:t>de </a:t>
            </a:r>
            <a:r>
              <a:rPr sz="1700" dirty="0">
                <a:solidFill>
                  <a:srgbClr val="00355A"/>
                </a:solidFill>
                <a:latin typeface="Trebuchet MS"/>
                <a:cs typeface="Trebuchet MS"/>
              </a:rPr>
              <a:t>letra</a:t>
            </a:r>
            <a:r>
              <a:rPr sz="1700" spc="-14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00355A"/>
                </a:solidFill>
                <a:latin typeface="Trebuchet MS"/>
                <a:cs typeface="Trebuchet MS"/>
              </a:rPr>
              <a:t>destacada.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Trebuchet MS"/>
              <a:cs typeface="Trebuchet MS"/>
            </a:endParaRPr>
          </a:p>
          <a:p>
            <a:pPr marL="12700" marR="6985" algn="just">
              <a:lnSpc>
                <a:spcPts val="2000"/>
              </a:lnSpc>
            </a:pPr>
            <a:r>
              <a:rPr sz="1700" spc="114" dirty="0">
                <a:solidFill>
                  <a:srgbClr val="00355A"/>
                </a:solidFill>
                <a:latin typeface="Trebuchet MS"/>
                <a:cs typeface="Trebuchet MS"/>
              </a:rPr>
              <a:t>En</a:t>
            </a:r>
            <a:r>
              <a:rPr sz="1700" spc="30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00355A"/>
                </a:solidFill>
                <a:latin typeface="Trebuchet MS"/>
                <a:cs typeface="Trebuchet MS"/>
              </a:rPr>
              <a:t>el</a:t>
            </a:r>
            <a:r>
              <a:rPr sz="1700" spc="30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114" dirty="0">
                <a:solidFill>
                  <a:srgbClr val="00355A"/>
                </a:solidFill>
                <a:latin typeface="Trebuchet MS"/>
                <a:cs typeface="Trebuchet MS"/>
              </a:rPr>
              <a:t>caso</a:t>
            </a:r>
            <a:r>
              <a:rPr sz="1700" spc="31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80" dirty="0">
                <a:solidFill>
                  <a:srgbClr val="00355A"/>
                </a:solidFill>
                <a:latin typeface="Trebuchet MS"/>
                <a:cs typeface="Trebuchet MS"/>
              </a:rPr>
              <a:t>de</a:t>
            </a:r>
            <a:r>
              <a:rPr sz="1700" spc="30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00355A"/>
                </a:solidFill>
                <a:latin typeface="Trebuchet MS"/>
                <a:cs typeface="Trebuchet MS"/>
              </a:rPr>
              <a:t>adiciones,</a:t>
            </a:r>
            <a:r>
              <a:rPr sz="1700" spc="30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00355A"/>
                </a:solidFill>
                <a:latin typeface="Trebuchet MS"/>
                <a:cs typeface="Trebuchet MS"/>
              </a:rPr>
              <a:t>la</a:t>
            </a:r>
            <a:r>
              <a:rPr sz="1700" spc="31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75" dirty="0">
                <a:solidFill>
                  <a:srgbClr val="00355A"/>
                </a:solidFill>
                <a:latin typeface="Trebuchet MS"/>
                <a:cs typeface="Trebuchet MS"/>
              </a:rPr>
              <a:t>numeración</a:t>
            </a:r>
            <a:r>
              <a:rPr sz="1700" spc="30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00355A"/>
                </a:solidFill>
                <a:latin typeface="Trebuchet MS"/>
                <a:cs typeface="Trebuchet MS"/>
              </a:rPr>
              <a:t>originaria </a:t>
            </a:r>
            <a:r>
              <a:rPr sz="1700" spc="80" dirty="0">
                <a:solidFill>
                  <a:srgbClr val="00355A"/>
                </a:solidFill>
                <a:latin typeface="Trebuchet MS"/>
                <a:cs typeface="Trebuchet MS"/>
              </a:rPr>
              <a:t>queda</a:t>
            </a:r>
            <a:r>
              <a:rPr sz="1700" spc="-6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10" dirty="0">
                <a:solidFill>
                  <a:srgbClr val="00355A"/>
                </a:solidFill>
                <a:latin typeface="Trebuchet MS"/>
                <a:cs typeface="Trebuchet MS"/>
              </a:rPr>
              <a:t>firme</a:t>
            </a:r>
            <a:r>
              <a:rPr sz="1700" spc="-6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130" dirty="0">
                <a:solidFill>
                  <a:srgbClr val="00355A"/>
                </a:solidFill>
                <a:latin typeface="Trebuchet MS"/>
                <a:cs typeface="Trebuchet MS"/>
              </a:rPr>
              <a:t>y</a:t>
            </a:r>
            <a:r>
              <a:rPr sz="1700" spc="-5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120" dirty="0">
                <a:solidFill>
                  <a:srgbClr val="00355A"/>
                </a:solidFill>
                <a:latin typeface="Trebuchet MS"/>
                <a:cs typeface="Trebuchet MS"/>
              </a:rPr>
              <a:t>se</a:t>
            </a:r>
            <a:r>
              <a:rPr sz="1700" spc="-5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85" dirty="0">
                <a:solidFill>
                  <a:srgbClr val="00355A"/>
                </a:solidFill>
                <a:latin typeface="Trebuchet MS"/>
                <a:cs typeface="Trebuchet MS"/>
              </a:rPr>
              <a:t>hace</a:t>
            </a:r>
            <a:r>
              <a:rPr sz="1700" spc="-6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10" dirty="0">
                <a:solidFill>
                  <a:srgbClr val="00355A"/>
                </a:solidFill>
                <a:latin typeface="Trebuchet MS"/>
                <a:cs typeface="Trebuchet MS"/>
              </a:rPr>
              <a:t>progresiva,</a:t>
            </a:r>
            <a:r>
              <a:rPr sz="1700" spc="-5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60" dirty="0">
                <a:solidFill>
                  <a:srgbClr val="00355A"/>
                </a:solidFill>
                <a:latin typeface="Trebuchet MS"/>
                <a:cs typeface="Trebuchet MS"/>
              </a:rPr>
              <a:t>pero</a:t>
            </a:r>
            <a:r>
              <a:rPr sz="1700" spc="-5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120" dirty="0">
                <a:solidFill>
                  <a:srgbClr val="00355A"/>
                </a:solidFill>
                <a:latin typeface="Trebuchet MS"/>
                <a:cs typeface="Trebuchet MS"/>
              </a:rPr>
              <a:t>no</a:t>
            </a:r>
            <a:r>
              <a:rPr sz="1700" spc="-5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00355A"/>
                </a:solidFill>
                <a:latin typeface="Trebuchet MS"/>
                <a:cs typeface="Trebuchet MS"/>
              </a:rPr>
              <a:t>continua. </a:t>
            </a:r>
            <a:r>
              <a:rPr sz="1700" spc="30" dirty="0">
                <a:solidFill>
                  <a:srgbClr val="00355A"/>
                </a:solidFill>
                <a:latin typeface="Trebuchet MS"/>
                <a:cs typeface="Trebuchet MS"/>
              </a:rPr>
              <a:t>La</a:t>
            </a:r>
            <a:r>
              <a:rPr sz="1700" spc="-8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75" dirty="0">
                <a:solidFill>
                  <a:srgbClr val="00355A"/>
                </a:solidFill>
                <a:latin typeface="Trebuchet MS"/>
                <a:cs typeface="Trebuchet MS"/>
              </a:rPr>
              <a:t>composición</a:t>
            </a:r>
            <a:r>
              <a:rPr sz="1700" spc="-8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95" dirty="0">
                <a:solidFill>
                  <a:srgbClr val="00355A"/>
                </a:solidFill>
                <a:latin typeface="Trebuchet MS"/>
                <a:cs typeface="Trebuchet MS"/>
              </a:rPr>
              <a:t>se</a:t>
            </a:r>
            <a:r>
              <a:rPr sz="1700" spc="-8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00355A"/>
                </a:solidFill>
                <a:latin typeface="Trebuchet MS"/>
                <a:cs typeface="Trebuchet MS"/>
              </a:rPr>
              <a:t>realizará</a:t>
            </a:r>
            <a:r>
              <a:rPr sz="1700" spc="-8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75" dirty="0">
                <a:solidFill>
                  <a:srgbClr val="00355A"/>
                </a:solidFill>
                <a:latin typeface="Trebuchet MS"/>
                <a:cs typeface="Trebuchet MS"/>
              </a:rPr>
              <a:t>con</a:t>
            </a:r>
            <a:r>
              <a:rPr sz="1700" spc="-8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55" dirty="0">
                <a:solidFill>
                  <a:srgbClr val="00355A"/>
                </a:solidFill>
                <a:latin typeface="Trebuchet MS"/>
                <a:cs typeface="Trebuchet MS"/>
              </a:rPr>
              <a:t>las</a:t>
            </a:r>
            <a:r>
              <a:rPr sz="1700" spc="-8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00355A"/>
                </a:solidFill>
                <a:latin typeface="Trebuchet MS"/>
                <a:cs typeface="Trebuchet MS"/>
              </a:rPr>
              <a:t>letras,</a:t>
            </a:r>
            <a:r>
              <a:rPr sz="1700" spc="-7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80" dirty="0">
                <a:solidFill>
                  <a:srgbClr val="00355A"/>
                </a:solidFill>
                <a:latin typeface="Trebuchet MS"/>
                <a:cs typeface="Trebuchet MS"/>
              </a:rPr>
              <a:t>«A»,</a:t>
            </a:r>
            <a:r>
              <a:rPr sz="1700" spc="-8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85" dirty="0">
                <a:solidFill>
                  <a:srgbClr val="00355A"/>
                </a:solidFill>
                <a:latin typeface="Trebuchet MS"/>
                <a:cs typeface="Trebuchet MS"/>
              </a:rPr>
              <a:t>«B», </a:t>
            </a:r>
            <a:r>
              <a:rPr sz="1700" spc="-20" dirty="0">
                <a:solidFill>
                  <a:srgbClr val="00355A"/>
                </a:solidFill>
                <a:latin typeface="Trebuchet MS"/>
                <a:cs typeface="Trebuchet MS"/>
              </a:rPr>
              <a:t>etc.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59250" y="3994833"/>
            <a:ext cx="603250" cy="0"/>
          </a:xfrm>
          <a:custGeom>
            <a:avLst/>
            <a:gdLst/>
            <a:ahLst/>
            <a:cxnLst/>
            <a:rect l="l" t="t" r="r" b="b"/>
            <a:pathLst>
              <a:path w="603250">
                <a:moveTo>
                  <a:pt x="0" y="0"/>
                </a:moveTo>
                <a:lnTo>
                  <a:pt x="602742" y="0"/>
                </a:lnTo>
              </a:path>
            </a:pathLst>
          </a:custGeom>
          <a:ln w="76200">
            <a:solidFill>
              <a:srgbClr val="B86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28" y="12090"/>
            <a:ext cx="9117330" cy="5121910"/>
          </a:xfrm>
          <a:custGeom>
            <a:avLst/>
            <a:gdLst/>
            <a:ahLst/>
            <a:cxnLst/>
            <a:rect l="l" t="t" r="r" b="b"/>
            <a:pathLst>
              <a:path w="9117330" h="5121910">
                <a:moveTo>
                  <a:pt x="9116771" y="0"/>
                </a:moveTo>
                <a:lnTo>
                  <a:pt x="0" y="0"/>
                </a:lnTo>
                <a:lnTo>
                  <a:pt x="0" y="5121503"/>
                </a:lnTo>
                <a:lnTo>
                  <a:pt x="9116771" y="5121503"/>
                </a:lnTo>
                <a:lnTo>
                  <a:pt x="9116771" y="0"/>
                </a:lnTo>
                <a:close/>
              </a:path>
            </a:pathLst>
          </a:custGeom>
          <a:solidFill>
            <a:srgbClr val="E8E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4373" y="681189"/>
            <a:ext cx="3157855" cy="3990340"/>
            <a:chOff x="144373" y="681189"/>
            <a:chExt cx="3157855" cy="3990340"/>
          </a:xfrm>
        </p:grpSpPr>
        <p:sp>
          <p:nvSpPr>
            <p:cNvPr id="4" name="object 4"/>
            <p:cNvSpPr/>
            <p:nvPr/>
          </p:nvSpPr>
          <p:spPr>
            <a:xfrm>
              <a:off x="144373" y="681189"/>
              <a:ext cx="1499235" cy="3990340"/>
            </a:xfrm>
            <a:custGeom>
              <a:avLst/>
              <a:gdLst/>
              <a:ahLst/>
              <a:cxnLst/>
              <a:rect l="l" t="t" r="r" b="b"/>
              <a:pathLst>
                <a:path w="1499235" h="3990340">
                  <a:moveTo>
                    <a:pt x="1498866" y="0"/>
                  </a:moveTo>
                  <a:lnTo>
                    <a:pt x="0" y="0"/>
                  </a:lnTo>
                  <a:lnTo>
                    <a:pt x="0" y="3989832"/>
                  </a:lnTo>
                  <a:lnTo>
                    <a:pt x="1498866" y="3989832"/>
                  </a:lnTo>
                  <a:lnTo>
                    <a:pt x="1498866" y="0"/>
                  </a:lnTo>
                  <a:close/>
                </a:path>
              </a:pathLst>
            </a:custGeom>
            <a:solidFill>
              <a:srgbClr val="B86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5562" y="1473243"/>
              <a:ext cx="2756535" cy="2756535"/>
            </a:xfrm>
            <a:custGeom>
              <a:avLst/>
              <a:gdLst/>
              <a:ahLst/>
              <a:cxnLst/>
              <a:rect l="l" t="t" r="r" b="b"/>
              <a:pathLst>
                <a:path w="2756535" h="2756535">
                  <a:moveTo>
                    <a:pt x="2756496" y="0"/>
                  </a:moveTo>
                  <a:lnTo>
                    <a:pt x="0" y="0"/>
                  </a:lnTo>
                  <a:lnTo>
                    <a:pt x="0" y="2655366"/>
                  </a:lnTo>
                  <a:lnTo>
                    <a:pt x="7946" y="2694732"/>
                  </a:lnTo>
                  <a:lnTo>
                    <a:pt x="29617" y="2726877"/>
                  </a:lnTo>
                  <a:lnTo>
                    <a:pt x="61759" y="2748549"/>
                  </a:lnTo>
                  <a:lnTo>
                    <a:pt x="101117" y="2756496"/>
                  </a:lnTo>
                  <a:lnTo>
                    <a:pt x="2756496" y="2756496"/>
                  </a:lnTo>
                  <a:lnTo>
                    <a:pt x="2756496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591276" y="524935"/>
            <a:ext cx="5553075" cy="4361815"/>
            <a:chOff x="3591276" y="524935"/>
            <a:chExt cx="5553075" cy="436181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7197" y="524935"/>
              <a:ext cx="3376803" cy="436147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1276" y="1040371"/>
              <a:ext cx="5208676" cy="348739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92026" y="1965184"/>
            <a:ext cx="2207260" cy="161353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b="1" dirty="0">
                <a:solidFill>
                  <a:srgbClr val="00355A"/>
                </a:solidFill>
                <a:latin typeface="Trebuchet MS"/>
                <a:cs typeface="Trebuchet MS"/>
              </a:rPr>
              <a:t>Periódico</a:t>
            </a:r>
            <a:r>
              <a:rPr sz="1800" b="1" spc="-3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355A"/>
                </a:solidFill>
                <a:latin typeface="Trebuchet MS"/>
                <a:cs typeface="Trebuchet MS"/>
              </a:rPr>
              <a:t>Oficial</a:t>
            </a:r>
            <a:r>
              <a:rPr sz="1800" b="1" spc="-3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00355A"/>
                </a:solidFill>
                <a:latin typeface="Trebuchet MS"/>
                <a:cs typeface="Trebuchet MS"/>
              </a:rPr>
              <a:t>del</a:t>
            </a:r>
            <a:endParaRPr sz="1800">
              <a:latin typeface="Trebuchet MS"/>
              <a:cs typeface="Trebuchet MS"/>
            </a:endParaRPr>
          </a:p>
          <a:p>
            <a:pPr marL="82550" marR="5080" indent="654685" algn="r">
              <a:lnSpc>
                <a:spcPts val="2500"/>
              </a:lnSpc>
              <a:spcBef>
                <a:spcPts val="100"/>
              </a:spcBef>
            </a:pPr>
            <a:r>
              <a:rPr sz="1800" b="1" spc="85" dirty="0">
                <a:solidFill>
                  <a:srgbClr val="00355A"/>
                </a:solidFill>
                <a:latin typeface="Trebuchet MS"/>
                <a:cs typeface="Trebuchet MS"/>
              </a:rPr>
              <a:t>Siglo</a:t>
            </a:r>
            <a:r>
              <a:rPr sz="1800" b="1" spc="-15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800" b="1" spc="140" dirty="0">
                <a:solidFill>
                  <a:srgbClr val="00355A"/>
                </a:solidFill>
                <a:latin typeface="Trebuchet MS"/>
                <a:cs typeface="Trebuchet MS"/>
              </a:rPr>
              <a:t>XIX</a:t>
            </a:r>
            <a:r>
              <a:rPr sz="1800" b="1" spc="-15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00355A"/>
                </a:solidFill>
                <a:latin typeface="Trebuchet MS"/>
                <a:cs typeface="Trebuchet MS"/>
              </a:rPr>
              <a:t>que </a:t>
            </a:r>
            <a:r>
              <a:rPr sz="1800" b="1" spc="-10" dirty="0">
                <a:solidFill>
                  <a:srgbClr val="00355A"/>
                </a:solidFill>
                <a:latin typeface="Trebuchet MS"/>
                <a:cs typeface="Trebuchet MS"/>
              </a:rPr>
              <a:t>incorpora </a:t>
            </a:r>
            <a:r>
              <a:rPr sz="1800" b="1" spc="10" dirty="0">
                <a:solidFill>
                  <a:srgbClr val="00355A"/>
                </a:solidFill>
                <a:latin typeface="Trebuchet MS"/>
                <a:cs typeface="Trebuchet MS"/>
              </a:rPr>
              <a:t>epigrafiado</a:t>
            </a:r>
            <a:r>
              <a:rPr sz="1800" b="1" spc="-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800" b="1" spc="10" dirty="0">
                <a:solidFill>
                  <a:srgbClr val="00355A"/>
                </a:solidFill>
                <a:latin typeface="Trebuchet MS"/>
                <a:cs typeface="Trebuchet MS"/>
              </a:rPr>
              <a:t>en</a:t>
            </a:r>
            <a:r>
              <a:rPr sz="1800" b="1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00355A"/>
                </a:solidFill>
                <a:latin typeface="Trebuchet MS"/>
                <a:cs typeface="Trebuchet MS"/>
              </a:rPr>
              <a:t>un </a:t>
            </a:r>
            <a:r>
              <a:rPr sz="1800" b="1" dirty="0">
                <a:solidFill>
                  <a:srgbClr val="00355A"/>
                </a:solidFill>
                <a:latin typeface="Trebuchet MS"/>
                <a:cs typeface="Trebuchet MS"/>
              </a:rPr>
              <a:t>ordenamiento</a:t>
            </a:r>
            <a:r>
              <a:rPr sz="1800" b="1" spc="4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00355A"/>
                </a:solidFill>
                <a:latin typeface="Trebuchet MS"/>
                <a:cs typeface="Trebuchet MS"/>
              </a:rPr>
              <a:t>legal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39849" y="124815"/>
            <a:ext cx="6504305" cy="5008880"/>
            <a:chOff x="2639849" y="124815"/>
            <a:chExt cx="6504305" cy="500888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9849" y="124815"/>
              <a:ext cx="6504150" cy="500877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687036" y="848729"/>
              <a:ext cx="518159" cy="518159"/>
            </a:xfrm>
            <a:custGeom>
              <a:avLst/>
              <a:gdLst/>
              <a:ahLst/>
              <a:cxnLst/>
              <a:rect l="l" t="t" r="r" b="b"/>
              <a:pathLst>
                <a:path w="518160" h="518159">
                  <a:moveTo>
                    <a:pt x="365734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400"/>
                  </a:lnTo>
                  <a:lnTo>
                    <a:pt x="0" y="365734"/>
                  </a:lnTo>
                  <a:lnTo>
                    <a:pt x="7802" y="413771"/>
                  </a:lnTo>
                  <a:lnTo>
                    <a:pt x="29504" y="455589"/>
                  </a:lnTo>
                  <a:lnTo>
                    <a:pt x="62544" y="488629"/>
                  </a:lnTo>
                  <a:lnTo>
                    <a:pt x="104363" y="510331"/>
                  </a:lnTo>
                  <a:lnTo>
                    <a:pt x="152400" y="518134"/>
                  </a:lnTo>
                  <a:lnTo>
                    <a:pt x="365734" y="518134"/>
                  </a:lnTo>
                  <a:lnTo>
                    <a:pt x="413771" y="510331"/>
                  </a:lnTo>
                  <a:lnTo>
                    <a:pt x="455589" y="488629"/>
                  </a:lnTo>
                  <a:lnTo>
                    <a:pt x="488629" y="455589"/>
                  </a:lnTo>
                  <a:lnTo>
                    <a:pt x="510331" y="413771"/>
                  </a:lnTo>
                  <a:lnTo>
                    <a:pt x="518134" y="365734"/>
                  </a:lnTo>
                  <a:lnTo>
                    <a:pt x="518134" y="152400"/>
                  </a:lnTo>
                  <a:lnTo>
                    <a:pt x="510331" y="104363"/>
                  </a:lnTo>
                  <a:lnTo>
                    <a:pt x="488629" y="62544"/>
                  </a:lnTo>
                  <a:lnTo>
                    <a:pt x="455589" y="29504"/>
                  </a:lnTo>
                  <a:lnTo>
                    <a:pt x="413771" y="7802"/>
                  </a:lnTo>
                  <a:lnTo>
                    <a:pt x="365734" y="0"/>
                  </a:lnTo>
                  <a:close/>
                </a:path>
              </a:pathLst>
            </a:custGeom>
            <a:solidFill>
              <a:srgbClr val="B86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4261930"/>
            <a:ext cx="890269" cy="871855"/>
          </a:xfrm>
          <a:custGeom>
            <a:avLst/>
            <a:gdLst/>
            <a:ahLst/>
            <a:cxnLst/>
            <a:rect l="l" t="t" r="r" b="b"/>
            <a:pathLst>
              <a:path w="890269" h="871854">
                <a:moveTo>
                  <a:pt x="877529" y="871663"/>
                </a:moveTo>
                <a:lnTo>
                  <a:pt x="883985" y="831627"/>
                </a:lnTo>
                <a:lnTo>
                  <a:pt x="888434" y="786486"/>
                </a:lnTo>
                <a:lnTo>
                  <a:pt x="890103" y="741239"/>
                </a:lnTo>
                <a:lnTo>
                  <a:pt x="889005" y="696022"/>
                </a:lnTo>
                <a:lnTo>
                  <a:pt x="885151" y="650972"/>
                </a:lnTo>
                <a:lnTo>
                  <a:pt x="878553" y="606226"/>
                </a:lnTo>
                <a:lnTo>
                  <a:pt x="869222" y="561920"/>
                </a:lnTo>
                <a:lnTo>
                  <a:pt x="857170" y="518192"/>
                </a:lnTo>
                <a:lnTo>
                  <a:pt x="842409" y="475177"/>
                </a:lnTo>
                <a:lnTo>
                  <a:pt x="824951" y="433012"/>
                </a:lnTo>
                <a:lnTo>
                  <a:pt x="804807" y="391835"/>
                </a:lnTo>
                <a:lnTo>
                  <a:pt x="781989" y="351782"/>
                </a:lnTo>
                <a:lnTo>
                  <a:pt x="756508" y="312989"/>
                </a:lnTo>
                <a:lnTo>
                  <a:pt x="728377" y="275593"/>
                </a:lnTo>
                <a:lnTo>
                  <a:pt x="697607" y="239732"/>
                </a:lnTo>
                <a:lnTo>
                  <a:pt x="664210" y="205541"/>
                </a:lnTo>
                <a:lnTo>
                  <a:pt x="628197" y="173158"/>
                </a:lnTo>
                <a:lnTo>
                  <a:pt x="590165" y="143168"/>
                </a:lnTo>
                <a:lnTo>
                  <a:pt x="550797" y="116064"/>
                </a:lnTo>
                <a:lnTo>
                  <a:pt x="510228" y="91832"/>
                </a:lnTo>
                <a:lnTo>
                  <a:pt x="468596" y="70461"/>
                </a:lnTo>
                <a:lnTo>
                  <a:pt x="426038" y="51940"/>
                </a:lnTo>
                <a:lnTo>
                  <a:pt x="382690" y="36257"/>
                </a:lnTo>
                <a:lnTo>
                  <a:pt x="338689" y="23400"/>
                </a:lnTo>
                <a:lnTo>
                  <a:pt x="294171" y="13358"/>
                </a:lnTo>
                <a:lnTo>
                  <a:pt x="249273" y="6118"/>
                </a:lnTo>
                <a:lnTo>
                  <a:pt x="204133" y="1669"/>
                </a:lnTo>
                <a:lnTo>
                  <a:pt x="158886" y="0"/>
                </a:lnTo>
                <a:lnTo>
                  <a:pt x="113669" y="1098"/>
                </a:lnTo>
                <a:lnTo>
                  <a:pt x="68619" y="4952"/>
                </a:lnTo>
                <a:lnTo>
                  <a:pt x="23873" y="11550"/>
                </a:lnTo>
                <a:lnTo>
                  <a:pt x="0" y="16578"/>
                </a:lnTo>
              </a:path>
            </a:pathLst>
          </a:custGeom>
          <a:ln w="152400">
            <a:solidFill>
              <a:srgbClr val="4A7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2"/>
            <a:ext cx="2953385" cy="5133975"/>
            <a:chOff x="0" y="-12"/>
            <a:chExt cx="2953385" cy="5133975"/>
          </a:xfrm>
        </p:grpSpPr>
        <p:sp>
          <p:nvSpPr>
            <p:cNvPr id="3" name="object 3"/>
            <p:cNvSpPr/>
            <p:nvPr/>
          </p:nvSpPr>
          <p:spPr>
            <a:xfrm>
              <a:off x="645325" y="-12"/>
              <a:ext cx="1499235" cy="3948429"/>
            </a:xfrm>
            <a:custGeom>
              <a:avLst/>
              <a:gdLst/>
              <a:ahLst/>
              <a:cxnLst/>
              <a:rect l="l" t="t" r="r" b="b"/>
              <a:pathLst>
                <a:path w="1499235" h="3948429">
                  <a:moveTo>
                    <a:pt x="1498866" y="0"/>
                  </a:moveTo>
                  <a:lnTo>
                    <a:pt x="0" y="0"/>
                  </a:lnTo>
                  <a:lnTo>
                    <a:pt x="0" y="3948074"/>
                  </a:lnTo>
                  <a:lnTo>
                    <a:pt x="1498866" y="3948074"/>
                  </a:lnTo>
                  <a:lnTo>
                    <a:pt x="1498866" y="0"/>
                  </a:lnTo>
                  <a:close/>
                </a:path>
              </a:pathLst>
            </a:custGeom>
            <a:solidFill>
              <a:srgbClr val="E8E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128507"/>
              <a:ext cx="2953385" cy="2962910"/>
            </a:xfrm>
            <a:custGeom>
              <a:avLst/>
              <a:gdLst/>
              <a:ahLst/>
              <a:cxnLst/>
              <a:rect l="l" t="t" r="r" b="b"/>
              <a:pathLst>
                <a:path w="2953385" h="2962910">
                  <a:moveTo>
                    <a:pt x="0" y="0"/>
                  </a:moveTo>
                  <a:lnTo>
                    <a:pt x="0" y="2962756"/>
                  </a:lnTo>
                  <a:lnTo>
                    <a:pt x="2953180" y="2962756"/>
                  </a:lnTo>
                  <a:lnTo>
                    <a:pt x="2952791" y="2914244"/>
                  </a:lnTo>
                  <a:lnTo>
                    <a:pt x="2951627" y="2865920"/>
                  </a:lnTo>
                  <a:lnTo>
                    <a:pt x="2949696" y="2817791"/>
                  </a:lnTo>
                  <a:lnTo>
                    <a:pt x="2947001" y="2769861"/>
                  </a:lnTo>
                  <a:lnTo>
                    <a:pt x="2943551" y="2722138"/>
                  </a:lnTo>
                  <a:lnTo>
                    <a:pt x="2939349" y="2674626"/>
                  </a:lnTo>
                  <a:lnTo>
                    <a:pt x="2934403" y="2627332"/>
                  </a:lnTo>
                  <a:lnTo>
                    <a:pt x="2928718" y="2580261"/>
                  </a:lnTo>
                  <a:lnTo>
                    <a:pt x="2922300" y="2533421"/>
                  </a:lnTo>
                  <a:lnTo>
                    <a:pt x="2915156" y="2486815"/>
                  </a:lnTo>
                  <a:lnTo>
                    <a:pt x="2907290" y="2440451"/>
                  </a:lnTo>
                  <a:lnTo>
                    <a:pt x="2898709" y="2394335"/>
                  </a:lnTo>
                  <a:lnTo>
                    <a:pt x="2889419" y="2348472"/>
                  </a:lnTo>
                  <a:lnTo>
                    <a:pt x="2879426" y="2302868"/>
                  </a:lnTo>
                  <a:lnTo>
                    <a:pt x="2868735" y="2257529"/>
                  </a:lnTo>
                  <a:lnTo>
                    <a:pt x="2857353" y="2212461"/>
                  </a:lnTo>
                  <a:lnTo>
                    <a:pt x="2845286" y="2167670"/>
                  </a:lnTo>
                  <a:lnTo>
                    <a:pt x="2832538" y="2123162"/>
                  </a:lnTo>
                  <a:lnTo>
                    <a:pt x="2819118" y="2078943"/>
                  </a:lnTo>
                  <a:lnTo>
                    <a:pt x="2805029" y="2035019"/>
                  </a:lnTo>
                  <a:lnTo>
                    <a:pt x="2790279" y="1991395"/>
                  </a:lnTo>
                  <a:lnTo>
                    <a:pt x="2774873" y="1948078"/>
                  </a:lnTo>
                  <a:lnTo>
                    <a:pt x="2758817" y="1905073"/>
                  </a:lnTo>
                  <a:lnTo>
                    <a:pt x="2742116" y="1862387"/>
                  </a:lnTo>
                  <a:lnTo>
                    <a:pt x="2724778" y="1820025"/>
                  </a:lnTo>
                  <a:lnTo>
                    <a:pt x="2706808" y="1777993"/>
                  </a:lnTo>
                  <a:lnTo>
                    <a:pt x="2688211" y="1736298"/>
                  </a:lnTo>
                  <a:lnTo>
                    <a:pt x="2668994" y="1694944"/>
                  </a:lnTo>
                  <a:lnTo>
                    <a:pt x="2649162" y="1653939"/>
                  </a:lnTo>
                  <a:lnTo>
                    <a:pt x="2628722" y="1613287"/>
                  </a:lnTo>
                  <a:lnTo>
                    <a:pt x="2607679" y="1572995"/>
                  </a:lnTo>
                  <a:lnTo>
                    <a:pt x="2586040" y="1533070"/>
                  </a:lnTo>
                  <a:lnTo>
                    <a:pt x="2563810" y="1493515"/>
                  </a:lnTo>
                  <a:lnTo>
                    <a:pt x="2540995" y="1454339"/>
                  </a:lnTo>
                  <a:lnTo>
                    <a:pt x="2517601" y="1415546"/>
                  </a:lnTo>
                  <a:lnTo>
                    <a:pt x="2493634" y="1377142"/>
                  </a:lnTo>
                  <a:lnTo>
                    <a:pt x="2469100" y="1339134"/>
                  </a:lnTo>
                  <a:lnTo>
                    <a:pt x="2444005" y="1301527"/>
                  </a:lnTo>
                  <a:lnTo>
                    <a:pt x="2418354" y="1264327"/>
                  </a:lnTo>
                  <a:lnTo>
                    <a:pt x="2392155" y="1227541"/>
                  </a:lnTo>
                  <a:lnTo>
                    <a:pt x="2365412" y="1191173"/>
                  </a:lnTo>
                  <a:lnTo>
                    <a:pt x="2338131" y="1155231"/>
                  </a:lnTo>
                  <a:lnTo>
                    <a:pt x="2310319" y="1119719"/>
                  </a:lnTo>
                  <a:lnTo>
                    <a:pt x="2281981" y="1084644"/>
                  </a:lnTo>
                  <a:lnTo>
                    <a:pt x="2253124" y="1050012"/>
                  </a:lnTo>
                  <a:lnTo>
                    <a:pt x="2223753" y="1015829"/>
                  </a:lnTo>
                  <a:lnTo>
                    <a:pt x="2193873" y="982100"/>
                  </a:lnTo>
                  <a:lnTo>
                    <a:pt x="2163492" y="948832"/>
                  </a:lnTo>
                  <a:lnTo>
                    <a:pt x="2132615" y="916030"/>
                  </a:lnTo>
                  <a:lnTo>
                    <a:pt x="2101248" y="883700"/>
                  </a:lnTo>
                  <a:lnTo>
                    <a:pt x="2069397" y="851849"/>
                  </a:lnTo>
                  <a:lnTo>
                    <a:pt x="2037067" y="820482"/>
                  </a:lnTo>
                  <a:lnTo>
                    <a:pt x="2004265" y="789605"/>
                  </a:lnTo>
                  <a:lnTo>
                    <a:pt x="1970997" y="759224"/>
                  </a:lnTo>
                  <a:lnTo>
                    <a:pt x="1937268" y="729345"/>
                  </a:lnTo>
                  <a:lnTo>
                    <a:pt x="1903085" y="699974"/>
                  </a:lnTo>
                  <a:lnTo>
                    <a:pt x="1868452" y="671117"/>
                  </a:lnTo>
                  <a:lnTo>
                    <a:pt x="1833378" y="642779"/>
                  </a:lnTo>
                  <a:lnTo>
                    <a:pt x="1797866" y="614967"/>
                  </a:lnTo>
                  <a:lnTo>
                    <a:pt x="1761923" y="587687"/>
                  </a:lnTo>
                  <a:lnTo>
                    <a:pt x="1725556" y="560944"/>
                  </a:lnTo>
                  <a:lnTo>
                    <a:pt x="1688769" y="534744"/>
                  </a:lnTo>
                  <a:lnTo>
                    <a:pt x="1651569" y="509094"/>
                  </a:lnTo>
                  <a:lnTo>
                    <a:pt x="1613963" y="483999"/>
                  </a:lnTo>
                  <a:lnTo>
                    <a:pt x="1575954" y="459465"/>
                  </a:lnTo>
                  <a:lnTo>
                    <a:pt x="1537551" y="435498"/>
                  </a:lnTo>
                  <a:lnTo>
                    <a:pt x="1498758" y="412105"/>
                  </a:lnTo>
                  <a:lnTo>
                    <a:pt x="1459581" y="389290"/>
                  </a:lnTo>
                  <a:lnTo>
                    <a:pt x="1420027" y="367060"/>
                  </a:lnTo>
                  <a:lnTo>
                    <a:pt x="1380101" y="345420"/>
                  </a:lnTo>
                  <a:lnTo>
                    <a:pt x="1339809" y="324378"/>
                  </a:lnTo>
                  <a:lnTo>
                    <a:pt x="1299158" y="303938"/>
                  </a:lnTo>
                  <a:lnTo>
                    <a:pt x="1258152" y="284106"/>
                  </a:lnTo>
                  <a:lnTo>
                    <a:pt x="1216799" y="264889"/>
                  </a:lnTo>
                  <a:lnTo>
                    <a:pt x="1175104" y="246293"/>
                  </a:lnTo>
                  <a:lnTo>
                    <a:pt x="1133072" y="228322"/>
                  </a:lnTo>
                  <a:lnTo>
                    <a:pt x="1090710" y="210984"/>
                  </a:lnTo>
                  <a:lnTo>
                    <a:pt x="1048024" y="194284"/>
                  </a:lnTo>
                  <a:lnTo>
                    <a:pt x="1005019" y="178228"/>
                  </a:lnTo>
                  <a:lnTo>
                    <a:pt x="961702" y="162822"/>
                  </a:lnTo>
                  <a:lnTo>
                    <a:pt x="918078" y="148072"/>
                  </a:lnTo>
                  <a:lnTo>
                    <a:pt x="874154" y="133983"/>
                  </a:lnTo>
                  <a:lnTo>
                    <a:pt x="829935" y="120563"/>
                  </a:lnTo>
                  <a:lnTo>
                    <a:pt x="785427" y="107816"/>
                  </a:lnTo>
                  <a:lnTo>
                    <a:pt x="740637" y="95748"/>
                  </a:lnTo>
                  <a:lnTo>
                    <a:pt x="695569" y="84366"/>
                  </a:lnTo>
                  <a:lnTo>
                    <a:pt x="650230" y="73676"/>
                  </a:lnTo>
                  <a:lnTo>
                    <a:pt x="604627" y="63683"/>
                  </a:lnTo>
                  <a:lnTo>
                    <a:pt x="558764" y="54393"/>
                  </a:lnTo>
                  <a:lnTo>
                    <a:pt x="512647" y="45812"/>
                  </a:lnTo>
                  <a:lnTo>
                    <a:pt x="466284" y="37946"/>
                  </a:lnTo>
                  <a:lnTo>
                    <a:pt x="419679" y="30802"/>
                  </a:lnTo>
                  <a:lnTo>
                    <a:pt x="372838" y="24384"/>
                  </a:lnTo>
                  <a:lnTo>
                    <a:pt x="325768" y="18699"/>
                  </a:lnTo>
                  <a:lnTo>
                    <a:pt x="278474" y="13753"/>
                  </a:lnTo>
                  <a:lnTo>
                    <a:pt x="230963" y="9551"/>
                  </a:lnTo>
                  <a:lnTo>
                    <a:pt x="183239" y="6101"/>
                  </a:lnTo>
                  <a:lnTo>
                    <a:pt x="135310" y="3406"/>
                  </a:lnTo>
                  <a:lnTo>
                    <a:pt x="87181" y="1475"/>
                  </a:lnTo>
                  <a:lnTo>
                    <a:pt x="38858" y="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3773" y="1172413"/>
              <a:ext cx="1913889" cy="2493010"/>
            </a:xfrm>
            <a:custGeom>
              <a:avLst/>
              <a:gdLst/>
              <a:ahLst/>
              <a:cxnLst/>
              <a:rect l="l" t="t" r="r" b="b"/>
              <a:pathLst>
                <a:path w="1913889" h="2493010">
                  <a:moveTo>
                    <a:pt x="1913267" y="1668767"/>
                  </a:moveTo>
                  <a:lnTo>
                    <a:pt x="1909927" y="1652181"/>
                  </a:lnTo>
                  <a:lnTo>
                    <a:pt x="1900796" y="1638655"/>
                  </a:lnTo>
                  <a:lnTo>
                    <a:pt x="1887258" y="1629524"/>
                  </a:lnTo>
                  <a:lnTo>
                    <a:pt x="1870684" y="1626184"/>
                  </a:lnTo>
                  <a:lnTo>
                    <a:pt x="42583" y="1626184"/>
                  </a:lnTo>
                  <a:lnTo>
                    <a:pt x="26009" y="1629524"/>
                  </a:lnTo>
                  <a:lnTo>
                    <a:pt x="12484" y="1638655"/>
                  </a:lnTo>
                  <a:lnTo>
                    <a:pt x="3352" y="1652181"/>
                  </a:lnTo>
                  <a:lnTo>
                    <a:pt x="0" y="1668767"/>
                  </a:lnTo>
                  <a:lnTo>
                    <a:pt x="0" y="2449842"/>
                  </a:lnTo>
                  <a:lnTo>
                    <a:pt x="3352" y="2466416"/>
                  </a:lnTo>
                  <a:lnTo>
                    <a:pt x="12484" y="2479954"/>
                  </a:lnTo>
                  <a:lnTo>
                    <a:pt x="26009" y="2489073"/>
                  </a:lnTo>
                  <a:lnTo>
                    <a:pt x="42583" y="2492425"/>
                  </a:lnTo>
                  <a:lnTo>
                    <a:pt x="1870684" y="2492425"/>
                  </a:lnTo>
                  <a:lnTo>
                    <a:pt x="1887258" y="2489073"/>
                  </a:lnTo>
                  <a:lnTo>
                    <a:pt x="1900796" y="2479954"/>
                  </a:lnTo>
                  <a:lnTo>
                    <a:pt x="1909927" y="2466416"/>
                  </a:lnTo>
                  <a:lnTo>
                    <a:pt x="1913267" y="2449842"/>
                  </a:lnTo>
                  <a:lnTo>
                    <a:pt x="1913267" y="1668767"/>
                  </a:lnTo>
                  <a:close/>
                </a:path>
                <a:path w="1913889" h="2493010">
                  <a:moveTo>
                    <a:pt x="1913267" y="42583"/>
                  </a:moveTo>
                  <a:lnTo>
                    <a:pt x="1909927" y="25996"/>
                  </a:lnTo>
                  <a:lnTo>
                    <a:pt x="1900796" y="12471"/>
                  </a:lnTo>
                  <a:lnTo>
                    <a:pt x="1887258" y="3340"/>
                  </a:lnTo>
                  <a:lnTo>
                    <a:pt x="1870684" y="0"/>
                  </a:lnTo>
                  <a:lnTo>
                    <a:pt x="42583" y="0"/>
                  </a:lnTo>
                  <a:lnTo>
                    <a:pt x="26009" y="3340"/>
                  </a:lnTo>
                  <a:lnTo>
                    <a:pt x="12484" y="12471"/>
                  </a:lnTo>
                  <a:lnTo>
                    <a:pt x="3352" y="25996"/>
                  </a:lnTo>
                  <a:lnTo>
                    <a:pt x="0" y="42583"/>
                  </a:lnTo>
                  <a:lnTo>
                    <a:pt x="0" y="823658"/>
                  </a:lnTo>
                  <a:lnTo>
                    <a:pt x="3352" y="840232"/>
                  </a:lnTo>
                  <a:lnTo>
                    <a:pt x="12484" y="853770"/>
                  </a:lnTo>
                  <a:lnTo>
                    <a:pt x="26009" y="862888"/>
                  </a:lnTo>
                  <a:lnTo>
                    <a:pt x="42583" y="866241"/>
                  </a:lnTo>
                  <a:lnTo>
                    <a:pt x="1870684" y="866241"/>
                  </a:lnTo>
                  <a:lnTo>
                    <a:pt x="1887258" y="862888"/>
                  </a:lnTo>
                  <a:lnTo>
                    <a:pt x="1900796" y="853770"/>
                  </a:lnTo>
                  <a:lnTo>
                    <a:pt x="1909927" y="840232"/>
                  </a:lnTo>
                  <a:lnTo>
                    <a:pt x="1913267" y="823658"/>
                  </a:lnTo>
                  <a:lnTo>
                    <a:pt x="1913267" y="42583"/>
                  </a:lnTo>
                  <a:close/>
                </a:path>
              </a:pathLst>
            </a:custGeom>
            <a:solidFill>
              <a:srgbClr val="B86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4815"/>
              <a:ext cx="282733" cy="500877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41823" y="523332"/>
            <a:ext cx="431482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DIVISIONES</a:t>
            </a:r>
            <a:r>
              <a:rPr spc="-160" dirty="0"/>
              <a:t> </a:t>
            </a:r>
            <a:r>
              <a:rPr spc="85" dirty="0"/>
              <a:t>DEL</a:t>
            </a:r>
            <a:r>
              <a:rPr spc="-160" dirty="0"/>
              <a:t> </a:t>
            </a:r>
            <a:r>
              <a:rPr spc="85" dirty="0"/>
              <a:t>TEXTO</a:t>
            </a:r>
            <a:r>
              <a:rPr spc="-155" dirty="0"/>
              <a:t> </a:t>
            </a:r>
            <a:r>
              <a:rPr spc="100" dirty="0"/>
              <a:t>NORMATIVO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064" y="1398492"/>
            <a:ext cx="678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solidFill>
                  <a:srgbClr val="FFFFFF"/>
                </a:solidFill>
                <a:latin typeface="Trebuchet MS"/>
                <a:cs typeface="Trebuchet MS"/>
              </a:rPr>
              <a:t>Inciso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16138" y="1040129"/>
            <a:ext cx="587819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900"/>
              </a:lnSpc>
              <a:spcBef>
                <a:spcPts val="100"/>
              </a:spcBef>
            </a:pPr>
            <a:r>
              <a:rPr sz="1400" b="1" spc="105" dirty="0">
                <a:solidFill>
                  <a:srgbClr val="393737"/>
                </a:solidFill>
                <a:latin typeface="Trebuchet MS"/>
                <a:cs typeface="Trebuchet MS"/>
              </a:rPr>
              <a:t>Es</a:t>
            </a:r>
            <a:r>
              <a:rPr sz="1400" b="1" spc="33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la</a:t>
            </a:r>
            <a:r>
              <a:rPr sz="1400" b="1" spc="34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división</a:t>
            </a:r>
            <a:r>
              <a:rPr sz="1400" b="1" spc="34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interna</a:t>
            </a:r>
            <a:r>
              <a:rPr sz="1400" b="1" spc="34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</a:t>
            </a:r>
            <a:r>
              <a:rPr sz="1400" b="1" spc="34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la</a:t>
            </a:r>
            <a:r>
              <a:rPr sz="1400" b="1" spc="34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fracción.</a:t>
            </a:r>
            <a:r>
              <a:rPr sz="1400" b="1" spc="34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Sirve</a:t>
            </a:r>
            <a:r>
              <a:rPr sz="1400" b="1" spc="34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para</a:t>
            </a:r>
            <a:r>
              <a:rPr sz="1400" b="1" spc="34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establecer</a:t>
            </a:r>
            <a:r>
              <a:rPr sz="1400" b="1" spc="34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393737"/>
                </a:solidFill>
                <a:latin typeface="Trebuchet MS"/>
                <a:cs typeface="Trebuchet MS"/>
              </a:rPr>
              <a:t>varias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categorías</a:t>
            </a:r>
            <a:r>
              <a:rPr sz="1400" b="1" spc="31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</a:t>
            </a:r>
            <a:r>
              <a:rPr sz="1400" b="1" spc="31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393737"/>
                </a:solidFill>
                <a:latin typeface="Trebuchet MS"/>
                <a:cs typeface="Trebuchet MS"/>
              </a:rPr>
              <a:t>los</a:t>
            </a:r>
            <a:r>
              <a:rPr sz="1400" b="1" spc="31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65" dirty="0">
                <a:solidFill>
                  <a:srgbClr val="393737"/>
                </a:solidFill>
                <a:latin typeface="Trebuchet MS"/>
                <a:cs typeface="Trebuchet MS"/>
              </a:rPr>
              <a:t>supuestos</a:t>
            </a:r>
            <a:r>
              <a:rPr sz="1400" b="1" spc="31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normativos;</a:t>
            </a:r>
            <a:r>
              <a:rPr sz="1400" b="1" spc="31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80" dirty="0">
                <a:solidFill>
                  <a:srgbClr val="393737"/>
                </a:solidFill>
                <a:latin typeface="Trebuchet MS"/>
                <a:cs typeface="Trebuchet MS"/>
              </a:rPr>
              <a:t>y</a:t>
            </a:r>
            <a:r>
              <a:rPr sz="1400" b="1" spc="31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75" dirty="0">
                <a:solidFill>
                  <a:srgbClr val="393737"/>
                </a:solidFill>
                <a:latin typeface="Trebuchet MS"/>
                <a:cs typeface="Trebuchet MS"/>
              </a:rPr>
              <a:t>a</a:t>
            </a:r>
            <a:r>
              <a:rPr sz="1400" b="1" spc="31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100" dirty="0">
                <a:solidFill>
                  <a:srgbClr val="393737"/>
                </a:solidFill>
                <a:latin typeface="Trebuchet MS"/>
                <a:cs typeface="Trebuchet MS"/>
              </a:rPr>
              <a:t>su</a:t>
            </a:r>
            <a:r>
              <a:rPr sz="1400" b="1" spc="31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vez</a:t>
            </a:r>
            <a:r>
              <a:rPr sz="1400" b="1" spc="31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90" dirty="0">
                <a:solidFill>
                  <a:srgbClr val="393737"/>
                </a:solidFill>
                <a:latin typeface="Trebuchet MS"/>
                <a:cs typeface="Trebuchet MS"/>
              </a:rPr>
              <a:t>se</a:t>
            </a:r>
            <a:r>
              <a:rPr sz="1400" b="1" spc="32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divide</a:t>
            </a:r>
            <a:r>
              <a:rPr sz="1400" b="1" spc="31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393737"/>
                </a:solidFill>
                <a:latin typeface="Trebuchet MS"/>
                <a:cs typeface="Trebuchet MS"/>
              </a:rPr>
              <a:t>en </a:t>
            </a:r>
            <a:r>
              <a:rPr sz="1400" b="1" spc="-10" dirty="0">
                <a:solidFill>
                  <a:srgbClr val="393737"/>
                </a:solidFill>
                <a:latin typeface="Trebuchet MS"/>
                <a:cs typeface="Trebuchet MS"/>
              </a:rPr>
              <a:t>Subinciso.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98587" y="2650998"/>
            <a:ext cx="5883275" cy="142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900"/>
              </a:lnSpc>
              <a:spcBef>
                <a:spcPts val="100"/>
              </a:spcBef>
            </a:pP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Contiene</a:t>
            </a:r>
            <a:r>
              <a:rPr sz="1400" b="1" spc="36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una</a:t>
            </a:r>
            <a:r>
              <a:rPr sz="1400" b="1" spc="36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serie</a:t>
            </a:r>
            <a:r>
              <a:rPr sz="1400" b="1" spc="36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</a:t>
            </a:r>
            <a:r>
              <a:rPr sz="1400" b="1" spc="36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55" dirty="0">
                <a:solidFill>
                  <a:srgbClr val="393737"/>
                </a:solidFill>
                <a:latin typeface="Trebuchet MS"/>
                <a:cs typeface="Trebuchet MS"/>
              </a:rPr>
              <a:t>datos</a:t>
            </a:r>
            <a:r>
              <a:rPr sz="1400" b="1" spc="36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técnicos,</a:t>
            </a:r>
            <a:r>
              <a:rPr sz="1400" b="1" spc="36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enumeraciones,</a:t>
            </a:r>
            <a:r>
              <a:rPr sz="1400" b="1" spc="36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55" dirty="0">
                <a:solidFill>
                  <a:srgbClr val="393737"/>
                </a:solidFill>
                <a:latin typeface="Trebuchet MS"/>
                <a:cs typeface="Trebuchet MS"/>
              </a:rPr>
              <a:t>sinopsis</a:t>
            </a:r>
            <a:r>
              <a:rPr sz="1400" b="1" spc="36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30" dirty="0">
                <a:solidFill>
                  <a:srgbClr val="393737"/>
                </a:solidFill>
                <a:latin typeface="Trebuchet MS"/>
                <a:cs typeface="Trebuchet MS"/>
              </a:rPr>
              <a:t>y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similares.</a:t>
            </a:r>
            <a:r>
              <a:rPr sz="1400" b="1" spc="45" dirty="0">
                <a:solidFill>
                  <a:srgbClr val="393737"/>
                </a:solidFill>
                <a:latin typeface="Trebuchet MS"/>
                <a:cs typeface="Trebuchet MS"/>
              </a:rPr>
              <a:t>  </a:t>
            </a:r>
            <a:r>
              <a:rPr sz="1400" b="1" spc="114" dirty="0">
                <a:solidFill>
                  <a:srgbClr val="393737"/>
                </a:solidFill>
                <a:latin typeface="Trebuchet MS"/>
                <a:cs typeface="Trebuchet MS"/>
              </a:rPr>
              <a:t>Se</a:t>
            </a:r>
            <a:r>
              <a:rPr sz="1400" b="1" spc="50" dirty="0">
                <a:solidFill>
                  <a:srgbClr val="393737"/>
                </a:solidFill>
                <a:latin typeface="Trebuchet MS"/>
                <a:cs typeface="Trebuchet MS"/>
              </a:rPr>
              <a:t> 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puede</a:t>
            </a:r>
            <a:r>
              <a:rPr sz="1400" b="1" spc="45" dirty="0">
                <a:solidFill>
                  <a:srgbClr val="393737"/>
                </a:solidFill>
                <a:latin typeface="Trebuchet MS"/>
                <a:cs typeface="Trebuchet MS"/>
              </a:rPr>
              <a:t> 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aplicar</a:t>
            </a:r>
            <a:r>
              <a:rPr sz="1400" b="1" spc="50" dirty="0">
                <a:solidFill>
                  <a:srgbClr val="393737"/>
                </a:solidFill>
                <a:latin typeface="Trebuchet MS"/>
                <a:cs typeface="Trebuchet MS"/>
              </a:rPr>
              <a:t> 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un</a:t>
            </a:r>
            <a:r>
              <a:rPr sz="1400" b="1" spc="50" dirty="0">
                <a:solidFill>
                  <a:srgbClr val="393737"/>
                </a:solidFill>
                <a:latin typeface="Trebuchet MS"/>
                <a:cs typeface="Trebuchet MS"/>
              </a:rPr>
              <a:t> 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tipo</a:t>
            </a:r>
            <a:r>
              <a:rPr sz="1400" b="1" spc="45" dirty="0">
                <a:solidFill>
                  <a:srgbClr val="393737"/>
                </a:solidFill>
                <a:latin typeface="Trebuchet MS"/>
                <a:cs typeface="Trebuchet MS"/>
              </a:rPr>
              <a:t> 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</a:t>
            </a:r>
            <a:r>
              <a:rPr sz="1400" b="1" spc="50" dirty="0">
                <a:solidFill>
                  <a:srgbClr val="393737"/>
                </a:solidFill>
                <a:latin typeface="Trebuchet MS"/>
                <a:cs typeface="Trebuchet MS"/>
              </a:rPr>
              <a:t> 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cuadro</a:t>
            </a:r>
            <a:r>
              <a:rPr sz="1400" b="1" spc="45" dirty="0">
                <a:solidFill>
                  <a:srgbClr val="393737"/>
                </a:solidFill>
                <a:latin typeface="Trebuchet MS"/>
                <a:cs typeface="Trebuchet MS"/>
              </a:rPr>
              <a:t> 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estadístico</a:t>
            </a:r>
            <a:r>
              <a:rPr sz="1400" b="1" spc="50" dirty="0">
                <a:solidFill>
                  <a:srgbClr val="393737"/>
                </a:solidFill>
                <a:latin typeface="Trebuchet MS"/>
                <a:cs typeface="Trebuchet MS"/>
              </a:rPr>
              <a:t>  </a:t>
            </a:r>
            <a:r>
              <a:rPr sz="1400" b="1" spc="75" dirty="0">
                <a:solidFill>
                  <a:srgbClr val="393737"/>
                </a:solidFill>
                <a:latin typeface="Trebuchet MS"/>
                <a:cs typeface="Trebuchet MS"/>
              </a:rPr>
              <a:t>o</a:t>
            </a:r>
            <a:r>
              <a:rPr sz="1400" b="1" spc="50" dirty="0">
                <a:solidFill>
                  <a:srgbClr val="393737"/>
                </a:solidFill>
                <a:latin typeface="Trebuchet MS"/>
                <a:cs typeface="Trebuchet MS"/>
              </a:rPr>
              <a:t>  </a:t>
            </a:r>
            <a:r>
              <a:rPr sz="1400" b="1" spc="-25" dirty="0">
                <a:solidFill>
                  <a:srgbClr val="393737"/>
                </a:solidFill>
                <a:latin typeface="Trebuchet MS"/>
                <a:cs typeface="Trebuchet MS"/>
              </a:rPr>
              <a:t>de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representación</a:t>
            </a:r>
            <a:r>
              <a:rPr sz="1400" b="1" spc="48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numérica</a:t>
            </a:r>
            <a:r>
              <a:rPr sz="1400" b="1" spc="48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que</a:t>
            </a:r>
            <a:r>
              <a:rPr sz="1400" b="1" spc="48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permite</a:t>
            </a:r>
            <a:r>
              <a:rPr sz="1400" b="1" spc="48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interaccionar</a:t>
            </a:r>
            <a:r>
              <a:rPr sz="1400" b="1" spc="48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393737"/>
                </a:solidFill>
                <a:latin typeface="Trebuchet MS"/>
                <a:cs typeface="Trebuchet MS"/>
              </a:rPr>
              <a:t>las</a:t>
            </a:r>
            <a:r>
              <a:rPr sz="1400" b="1" spc="48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393737"/>
                </a:solidFill>
                <a:latin typeface="Trebuchet MS"/>
                <a:cs typeface="Trebuchet MS"/>
              </a:rPr>
              <a:t>variables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encerradas</a:t>
            </a:r>
            <a:r>
              <a:rPr sz="1400" b="1" spc="45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75" dirty="0">
                <a:solidFill>
                  <a:srgbClr val="393737"/>
                </a:solidFill>
                <a:latin typeface="Trebuchet MS"/>
                <a:cs typeface="Trebuchet MS"/>
              </a:rPr>
              <a:t>o</a:t>
            </a:r>
            <a:r>
              <a:rPr sz="1400" b="1" spc="45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el</a:t>
            </a:r>
            <a:r>
              <a:rPr sz="1400" b="1" spc="45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cruce</a:t>
            </a:r>
            <a:r>
              <a:rPr sz="1400" b="1" spc="45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</a:t>
            </a:r>
            <a:r>
              <a:rPr sz="1400" b="1" spc="45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datos,</a:t>
            </a:r>
            <a:r>
              <a:rPr sz="1400" b="1" spc="45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valores,</a:t>
            </a:r>
            <a:r>
              <a:rPr sz="1400" b="1" spc="45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factores</a:t>
            </a:r>
            <a:r>
              <a:rPr sz="1400" b="1" spc="45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75" dirty="0">
                <a:solidFill>
                  <a:srgbClr val="393737"/>
                </a:solidFill>
                <a:latin typeface="Trebuchet MS"/>
                <a:cs typeface="Trebuchet MS"/>
              </a:rPr>
              <a:t>o</a:t>
            </a:r>
            <a:r>
              <a:rPr sz="1400" b="1" spc="45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393737"/>
                </a:solidFill>
                <a:latin typeface="Trebuchet MS"/>
                <a:cs typeface="Trebuchet MS"/>
              </a:rPr>
              <a:t>porcentajes 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relacionados</a:t>
            </a:r>
            <a:r>
              <a:rPr sz="1400" b="1" spc="-3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en</a:t>
            </a:r>
            <a:r>
              <a:rPr sz="1400" b="1" spc="-3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columnas</a:t>
            </a:r>
            <a:r>
              <a:rPr sz="1400" b="1" spc="-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de</a:t>
            </a:r>
            <a:r>
              <a:rPr sz="1400" b="1" spc="-3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formato</a:t>
            </a:r>
            <a:r>
              <a:rPr sz="1400" b="1" spc="-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vertical</a:t>
            </a:r>
            <a:r>
              <a:rPr sz="1400" b="1" spc="-3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u</a:t>
            </a:r>
            <a:r>
              <a:rPr sz="1400" b="1" spc="-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393737"/>
                </a:solidFill>
                <a:latin typeface="Trebuchet MS"/>
                <a:cs typeface="Trebuchet MS"/>
              </a:rPr>
              <a:t>horizontal.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1273" y="3003975"/>
            <a:ext cx="634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Tabla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08595" y="3714530"/>
            <a:ext cx="1130935" cy="1419225"/>
          </a:xfrm>
          <a:custGeom>
            <a:avLst/>
            <a:gdLst/>
            <a:ahLst/>
            <a:cxnLst/>
            <a:rect l="l" t="t" r="r" b="b"/>
            <a:pathLst>
              <a:path w="1130934" h="1419225">
                <a:moveTo>
                  <a:pt x="1111104" y="0"/>
                </a:moveTo>
                <a:lnTo>
                  <a:pt x="1064597" y="10980"/>
                </a:lnTo>
                <a:lnTo>
                  <a:pt x="1018711" y="23475"/>
                </a:lnTo>
                <a:lnTo>
                  <a:pt x="973472" y="37455"/>
                </a:lnTo>
                <a:lnTo>
                  <a:pt x="928907" y="52891"/>
                </a:lnTo>
                <a:lnTo>
                  <a:pt x="885044" y="69754"/>
                </a:lnTo>
                <a:lnTo>
                  <a:pt x="841909" y="88015"/>
                </a:lnTo>
                <a:lnTo>
                  <a:pt x="799529" y="107646"/>
                </a:lnTo>
                <a:lnTo>
                  <a:pt x="757931" y="128617"/>
                </a:lnTo>
                <a:lnTo>
                  <a:pt x="717142" y="150899"/>
                </a:lnTo>
                <a:lnTo>
                  <a:pt x="677189" y="174464"/>
                </a:lnTo>
                <a:lnTo>
                  <a:pt x="638099" y="199283"/>
                </a:lnTo>
                <a:lnTo>
                  <a:pt x="599899" y="225327"/>
                </a:lnTo>
                <a:lnTo>
                  <a:pt x="562615" y="252566"/>
                </a:lnTo>
                <a:lnTo>
                  <a:pt x="526274" y="280973"/>
                </a:lnTo>
                <a:lnTo>
                  <a:pt x="490904" y="310518"/>
                </a:lnTo>
                <a:lnTo>
                  <a:pt x="456531" y="341172"/>
                </a:lnTo>
                <a:lnTo>
                  <a:pt x="423182" y="372906"/>
                </a:lnTo>
                <a:lnTo>
                  <a:pt x="390884" y="405692"/>
                </a:lnTo>
                <a:lnTo>
                  <a:pt x="359665" y="439500"/>
                </a:lnTo>
                <a:lnTo>
                  <a:pt x="329550" y="474302"/>
                </a:lnTo>
                <a:lnTo>
                  <a:pt x="300566" y="510068"/>
                </a:lnTo>
                <a:lnTo>
                  <a:pt x="272742" y="546770"/>
                </a:lnTo>
                <a:lnTo>
                  <a:pt x="246103" y="584380"/>
                </a:lnTo>
                <a:lnTo>
                  <a:pt x="220677" y="622867"/>
                </a:lnTo>
                <a:lnTo>
                  <a:pt x="196489" y="662203"/>
                </a:lnTo>
                <a:lnTo>
                  <a:pt x="173569" y="702360"/>
                </a:lnTo>
                <a:lnTo>
                  <a:pt x="151941" y="743307"/>
                </a:lnTo>
                <a:lnTo>
                  <a:pt x="131633" y="785018"/>
                </a:lnTo>
                <a:lnTo>
                  <a:pt x="112673" y="827461"/>
                </a:lnTo>
                <a:lnTo>
                  <a:pt x="95086" y="870609"/>
                </a:lnTo>
                <a:lnTo>
                  <a:pt x="78900" y="914433"/>
                </a:lnTo>
                <a:lnTo>
                  <a:pt x="64141" y="958904"/>
                </a:lnTo>
                <a:lnTo>
                  <a:pt x="50838" y="1003993"/>
                </a:lnTo>
                <a:lnTo>
                  <a:pt x="39015" y="1049670"/>
                </a:lnTo>
                <a:lnTo>
                  <a:pt x="28701" y="1095908"/>
                </a:lnTo>
                <a:lnTo>
                  <a:pt x="19923" y="1142677"/>
                </a:lnTo>
                <a:lnTo>
                  <a:pt x="12706" y="1189948"/>
                </a:lnTo>
                <a:lnTo>
                  <a:pt x="7079" y="1237693"/>
                </a:lnTo>
                <a:lnTo>
                  <a:pt x="3067" y="1285882"/>
                </a:lnTo>
                <a:lnTo>
                  <a:pt x="698" y="1334486"/>
                </a:lnTo>
                <a:lnTo>
                  <a:pt x="0" y="1383477"/>
                </a:lnTo>
                <a:lnTo>
                  <a:pt x="719" y="1419063"/>
                </a:lnTo>
                <a:lnTo>
                  <a:pt x="368370" y="1419063"/>
                </a:lnTo>
                <a:lnTo>
                  <a:pt x="507461" y="1413852"/>
                </a:lnTo>
                <a:lnTo>
                  <a:pt x="506937" y="1364604"/>
                </a:lnTo>
                <a:lnTo>
                  <a:pt x="509036" y="1315940"/>
                </a:lnTo>
                <a:lnTo>
                  <a:pt x="513692" y="1267929"/>
                </a:lnTo>
                <a:lnTo>
                  <a:pt x="520839" y="1220642"/>
                </a:lnTo>
                <a:lnTo>
                  <a:pt x="530412" y="1174149"/>
                </a:lnTo>
                <a:lnTo>
                  <a:pt x="542345" y="1128520"/>
                </a:lnTo>
                <a:lnTo>
                  <a:pt x="556573" y="1083825"/>
                </a:lnTo>
                <a:lnTo>
                  <a:pt x="573031" y="1040136"/>
                </a:lnTo>
                <a:lnTo>
                  <a:pt x="591654" y="997521"/>
                </a:lnTo>
                <a:lnTo>
                  <a:pt x="612375" y="956052"/>
                </a:lnTo>
                <a:lnTo>
                  <a:pt x="635129" y="915798"/>
                </a:lnTo>
                <a:lnTo>
                  <a:pt x="659852" y="876830"/>
                </a:lnTo>
                <a:lnTo>
                  <a:pt x="686477" y="839217"/>
                </a:lnTo>
                <a:lnTo>
                  <a:pt x="714939" y="803031"/>
                </a:lnTo>
                <a:lnTo>
                  <a:pt x="745173" y="768341"/>
                </a:lnTo>
                <a:lnTo>
                  <a:pt x="777113" y="735217"/>
                </a:lnTo>
                <a:lnTo>
                  <a:pt x="810694" y="703731"/>
                </a:lnTo>
                <a:lnTo>
                  <a:pt x="845850" y="673951"/>
                </a:lnTo>
                <a:lnTo>
                  <a:pt x="882516" y="645949"/>
                </a:lnTo>
                <a:lnTo>
                  <a:pt x="920627" y="619794"/>
                </a:lnTo>
                <a:lnTo>
                  <a:pt x="960117" y="595556"/>
                </a:lnTo>
                <a:lnTo>
                  <a:pt x="1000921" y="573307"/>
                </a:lnTo>
                <a:lnTo>
                  <a:pt x="1042973" y="553115"/>
                </a:lnTo>
                <a:lnTo>
                  <a:pt x="1086208" y="535053"/>
                </a:lnTo>
                <a:lnTo>
                  <a:pt x="1130561" y="519188"/>
                </a:lnTo>
                <a:lnTo>
                  <a:pt x="1111104" y="0"/>
                </a:lnTo>
                <a:close/>
              </a:path>
            </a:pathLst>
          </a:custGeom>
          <a:solidFill>
            <a:srgbClr val="B9CDD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2"/>
            <a:ext cx="2898775" cy="5091430"/>
            <a:chOff x="0" y="-12"/>
            <a:chExt cx="2898775" cy="5091430"/>
          </a:xfrm>
        </p:grpSpPr>
        <p:sp>
          <p:nvSpPr>
            <p:cNvPr id="3" name="object 3"/>
            <p:cNvSpPr/>
            <p:nvPr/>
          </p:nvSpPr>
          <p:spPr>
            <a:xfrm>
              <a:off x="628256" y="-12"/>
              <a:ext cx="1499235" cy="3948429"/>
            </a:xfrm>
            <a:custGeom>
              <a:avLst/>
              <a:gdLst/>
              <a:ahLst/>
              <a:cxnLst/>
              <a:rect l="l" t="t" r="r" b="b"/>
              <a:pathLst>
                <a:path w="1499235" h="3948429">
                  <a:moveTo>
                    <a:pt x="1498866" y="0"/>
                  </a:moveTo>
                  <a:lnTo>
                    <a:pt x="0" y="0"/>
                  </a:lnTo>
                  <a:lnTo>
                    <a:pt x="0" y="3948074"/>
                  </a:lnTo>
                  <a:lnTo>
                    <a:pt x="1498866" y="3948074"/>
                  </a:lnTo>
                  <a:lnTo>
                    <a:pt x="1498866" y="0"/>
                  </a:lnTo>
                  <a:close/>
                </a:path>
              </a:pathLst>
            </a:custGeom>
            <a:solidFill>
              <a:srgbClr val="E8E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129204"/>
              <a:ext cx="2898775" cy="2962275"/>
            </a:xfrm>
            <a:custGeom>
              <a:avLst/>
              <a:gdLst/>
              <a:ahLst/>
              <a:cxnLst/>
              <a:rect l="l" t="t" r="r" b="b"/>
              <a:pathLst>
                <a:path w="2898775" h="2962275">
                  <a:moveTo>
                    <a:pt x="0" y="0"/>
                  </a:moveTo>
                  <a:lnTo>
                    <a:pt x="0" y="2962059"/>
                  </a:lnTo>
                  <a:lnTo>
                    <a:pt x="2898333" y="2962059"/>
                  </a:lnTo>
                  <a:lnTo>
                    <a:pt x="2897943" y="2913547"/>
                  </a:lnTo>
                  <a:lnTo>
                    <a:pt x="2896780" y="2865224"/>
                  </a:lnTo>
                  <a:lnTo>
                    <a:pt x="2894848" y="2817094"/>
                  </a:lnTo>
                  <a:lnTo>
                    <a:pt x="2892154" y="2769165"/>
                  </a:lnTo>
                  <a:lnTo>
                    <a:pt x="2888703" y="2721441"/>
                  </a:lnTo>
                  <a:lnTo>
                    <a:pt x="2884502" y="2673929"/>
                  </a:lnTo>
                  <a:lnTo>
                    <a:pt x="2879555" y="2626635"/>
                  </a:lnTo>
                  <a:lnTo>
                    <a:pt x="2873871" y="2579565"/>
                  </a:lnTo>
                  <a:lnTo>
                    <a:pt x="2867453" y="2532724"/>
                  </a:lnTo>
                  <a:lnTo>
                    <a:pt x="2860308" y="2486119"/>
                  </a:lnTo>
                  <a:lnTo>
                    <a:pt x="2852442" y="2439755"/>
                  </a:lnTo>
                  <a:lnTo>
                    <a:pt x="2843861" y="2393638"/>
                  </a:lnTo>
                  <a:lnTo>
                    <a:pt x="2834571" y="2347775"/>
                  </a:lnTo>
                  <a:lnTo>
                    <a:pt x="2824578" y="2302171"/>
                  </a:lnTo>
                  <a:lnTo>
                    <a:pt x="2813888" y="2256832"/>
                  </a:lnTo>
                  <a:lnTo>
                    <a:pt x="2802506" y="2211765"/>
                  </a:lnTo>
                  <a:lnTo>
                    <a:pt x="2790438" y="2166974"/>
                  </a:lnTo>
                  <a:lnTo>
                    <a:pt x="2777691" y="2122466"/>
                  </a:lnTo>
                  <a:lnTo>
                    <a:pt x="2764270" y="2078247"/>
                  </a:lnTo>
                  <a:lnTo>
                    <a:pt x="2750182" y="2034322"/>
                  </a:lnTo>
                  <a:lnTo>
                    <a:pt x="2735431" y="1990698"/>
                  </a:lnTo>
                  <a:lnTo>
                    <a:pt x="2720025" y="1947381"/>
                  </a:lnTo>
                  <a:lnTo>
                    <a:pt x="2703969" y="1904377"/>
                  </a:lnTo>
                  <a:lnTo>
                    <a:pt x="2687269" y="1861690"/>
                  </a:lnTo>
                  <a:lnTo>
                    <a:pt x="2669931" y="1819328"/>
                  </a:lnTo>
                  <a:lnTo>
                    <a:pt x="2651960" y="1777296"/>
                  </a:lnTo>
                  <a:lnTo>
                    <a:pt x="2633363" y="1735601"/>
                  </a:lnTo>
                  <a:lnTo>
                    <a:pt x="2614146" y="1694247"/>
                  </a:lnTo>
                  <a:lnTo>
                    <a:pt x="2594315" y="1653242"/>
                  </a:lnTo>
                  <a:lnTo>
                    <a:pt x="2573875" y="1612590"/>
                  </a:lnTo>
                  <a:lnTo>
                    <a:pt x="2552832" y="1572299"/>
                  </a:lnTo>
                  <a:lnTo>
                    <a:pt x="2531192" y="1532373"/>
                  </a:lnTo>
                  <a:lnTo>
                    <a:pt x="2508962" y="1492819"/>
                  </a:lnTo>
                  <a:lnTo>
                    <a:pt x="2486147" y="1453642"/>
                  </a:lnTo>
                  <a:lnTo>
                    <a:pt x="2462753" y="1414849"/>
                  </a:lnTo>
                  <a:lnTo>
                    <a:pt x="2438786" y="1376446"/>
                  </a:lnTo>
                  <a:lnTo>
                    <a:pt x="2414252" y="1338437"/>
                  </a:lnTo>
                  <a:lnTo>
                    <a:pt x="2389157" y="1300830"/>
                  </a:lnTo>
                  <a:lnTo>
                    <a:pt x="2363507" y="1263631"/>
                  </a:lnTo>
                  <a:lnTo>
                    <a:pt x="2337307" y="1226844"/>
                  </a:lnTo>
                  <a:lnTo>
                    <a:pt x="2310564" y="1190477"/>
                  </a:lnTo>
                  <a:lnTo>
                    <a:pt x="2283284" y="1154534"/>
                  </a:lnTo>
                  <a:lnTo>
                    <a:pt x="2255471" y="1119023"/>
                  </a:lnTo>
                  <a:lnTo>
                    <a:pt x="2227134" y="1083948"/>
                  </a:lnTo>
                  <a:lnTo>
                    <a:pt x="2198276" y="1049316"/>
                  </a:lnTo>
                  <a:lnTo>
                    <a:pt x="2168905" y="1015132"/>
                  </a:lnTo>
                  <a:lnTo>
                    <a:pt x="2139026" y="981403"/>
                  </a:lnTo>
                  <a:lnTo>
                    <a:pt x="2108645" y="948135"/>
                  </a:lnTo>
                  <a:lnTo>
                    <a:pt x="2077768" y="915333"/>
                  </a:lnTo>
                  <a:lnTo>
                    <a:pt x="2046401" y="883004"/>
                  </a:lnTo>
                  <a:lnTo>
                    <a:pt x="2014549" y="851153"/>
                  </a:lnTo>
                  <a:lnTo>
                    <a:pt x="1982220" y="819785"/>
                  </a:lnTo>
                  <a:lnTo>
                    <a:pt x="1949418" y="788908"/>
                  </a:lnTo>
                  <a:lnTo>
                    <a:pt x="1916149" y="758528"/>
                  </a:lnTo>
                  <a:lnTo>
                    <a:pt x="1882421" y="728649"/>
                  </a:lnTo>
                  <a:lnTo>
                    <a:pt x="1848237" y="699277"/>
                  </a:lnTo>
                  <a:lnTo>
                    <a:pt x="1813605" y="670420"/>
                  </a:lnTo>
                  <a:lnTo>
                    <a:pt x="1778530" y="642083"/>
                  </a:lnTo>
                  <a:lnTo>
                    <a:pt x="1743018" y="614271"/>
                  </a:lnTo>
                  <a:lnTo>
                    <a:pt x="1707076" y="586990"/>
                  </a:lnTo>
                  <a:lnTo>
                    <a:pt x="1670708" y="560247"/>
                  </a:lnTo>
                  <a:lnTo>
                    <a:pt x="1633922" y="534048"/>
                  </a:lnTo>
                  <a:lnTo>
                    <a:pt x="1596722" y="508397"/>
                  </a:lnTo>
                  <a:lnTo>
                    <a:pt x="1559115" y="483302"/>
                  </a:lnTo>
                  <a:lnTo>
                    <a:pt x="1521107" y="458768"/>
                  </a:lnTo>
                  <a:lnTo>
                    <a:pt x="1482703" y="434802"/>
                  </a:lnTo>
                  <a:lnTo>
                    <a:pt x="1443910" y="411408"/>
                  </a:lnTo>
                  <a:lnTo>
                    <a:pt x="1404734" y="388593"/>
                  </a:lnTo>
                  <a:lnTo>
                    <a:pt x="1365179" y="366363"/>
                  </a:lnTo>
                  <a:lnTo>
                    <a:pt x="1325254" y="344724"/>
                  </a:lnTo>
                  <a:lnTo>
                    <a:pt x="1284962" y="323681"/>
                  </a:lnTo>
                  <a:lnTo>
                    <a:pt x="1244310" y="303241"/>
                  </a:lnTo>
                  <a:lnTo>
                    <a:pt x="1203305" y="283410"/>
                  </a:lnTo>
                  <a:lnTo>
                    <a:pt x="1161952" y="264193"/>
                  </a:lnTo>
                  <a:lnTo>
                    <a:pt x="1120256" y="245596"/>
                  </a:lnTo>
                  <a:lnTo>
                    <a:pt x="1078224" y="227626"/>
                  </a:lnTo>
                  <a:lnTo>
                    <a:pt x="1035863" y="210287"/>
                  </a:lnTo>
                  <a:lnTo>
                    <a:pt x="993176" y="193587"/>
                  </a:lnTo>
                  <a:lnTo>
                    <a:pt x="950172" y="177531"/>
                  </a:lnTo>
                  <a:lnTo>
                    <a:pt x="906855" y="162125"/>
                  </a:lnTo>
                  <a:lnTo>
                    <a:pt x="863231" y="147375"/>
                  </a:lnTo>
                  <a:lnTo>
                    <a:pt x="819307" y="133287"/>
                  </a:lnTo>
                  <a:lnTo>
                    <a:pt x="775088" y="119866"/>
                  </a:lnTo>
                  <a:lnTo>
                    <a:pt x="730580" y="107119"/>
                  </a:lnTo>
                  <a:lnTo>
                    <a:pt x="685789" y="95052"/>
                  </a:lnTo>
                  <a:lnTo>
                    <a:pt x="640721" y="83670"/>
                  </a:lnTo>
                  <a:lnTo>
                    <a:pt x="595383" y="72979"/>
                  </a:lnTo>
                  <a:lnTo>
                    <a:pt x="549779" y="62986"/>
                  </a:lnTo>
                  <a:lnTo>
                    <a:pt x="503916" y="53696"/>
                  </a:lnTo>
                  <a:lnTo>
                    <a:pt x="457800" y="45115"/>
                  </a:lnTo>
                  <a:lnTo>
                    <a:pt x="411436" y="37250"/>
                  </a:lnTo>
                  <a:lnTo>
                    <a:pt x="364831" y="30105"/>
                  </a:lnTo>
                  <a:lnTo>
                    <a:pt x="317991" y="23687"/>
                  </a:lnTo>
                  <a:lnTo>
                    <a:pt x="270921" y="18002"/>
                  </a:lnTo>
                  <a:lnTo>
                    <a:pt x="223627" y="13056"/>
                  </a:lnTo>
                  <a:lnTo>
                    <a:pt x="176115" y="8855"/>
                  </a:lnTo>
                  <a:lnTo>
                    <a:pt x="128392" y="5404"/>
                  </a:lnTo>
                  <a:lnTo>
                    <a:pt x="80463" y="2710"/>
                  </a:lnTo>
                  <a:lnTo>
                    <a:pt x="32333" y="7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5762" y="1325930"/>
              <a:ext cx="1913889" cy="2416175"/>
            </a:xfrm>
            <a:custGeom>
              <a:avLst/>
              <a:gdLst/>
              <a:ahLst/>
              <a:cxnLst/>
              <a:rect l="l" t="t" r="r" b="b"/>
              <a:pathLst>
                <a:path w="1913889" h="2416175">
                  <a:moveTo>
                    <a:pt x="1913267" y="1592008"/>
                  </a:moveTo>
                  <a:lnTo>
                    <a:pt x="1909927" y="1575435"/>
                  </a:lnTo>
                  <a:lnTo>
                    <a:pt x="1900796" y="1561896"/>
                  </a:lnTo>
                  <a:lnTo>
                    <a:pt x="1887270" y="1552765"/>
                  </a:lnTo>
                  <a:lnTo>
                    <a:pt x="1870684" y="1549425"/>
                  </a:lnTo>
                  <a:lnTo>
                    <a:pt x="42583" y="1549425"/>
                  </a:lnTo>
                  <a:lnTo>
                    <a:pt x="26022" y="1552765"/>
                  </a:lnTo>
                  <a:lnTo>
                    <a:pt x="12484" y="1561896"/>
                  </a:lnTo>
                  <a:lnTo>
                    <a:pt x="3352" y="1575435"/>
                  </a:lnTo>
                  <a:lnTo>
                    <a:pt x="0" y="1592008"/>
                  </a:lnTo>
                  <a:lnTo>
                    <a:pt x="0" y="2373084"/>
                  </a:lnTo>
                  <a:lnTo>
                    <a:pt x="3352" y="2389657"/>
                  </a:lnTo>
                  <a:lnTo>
                    <a:pt x="12484" y="2403195"/>
                  </a:lnTo>
                  <a:lnTo>
                    <a:pt x="26022" y="2412314"/>
                  </a:lnTo>
                  <a:lnTo>
                    <a:pt x="42583" y="2415667"/>
                  </a:lnTo>
                  <a:lnTo>
                    <a:pt x="1870684" y="2415667"/>
                  </a:lnTo>
                  <a:lnTo>
                    <a:pt x="1887270" y="2412314"/>
                  </a:lnTo>
                  <a:lnTo>
                    <a:pt x="1900796" y="2403195"/>
                  </a:lnTo>
                  <a:lnTo>
                    <a:pt x="1909927" y="2389657"/>
                  </a:lnTo>
                  <a:lnTo>
                    <a:pt x="1913267" y="2373084"/>
                  </a:lnTo>
                  <a:lnTo>
                    <a:pt x="1913267" y="1592008"/>
                  </a:lnTo>
                  <a:close/>
                </a:path>
                <a:path w="1913889" h="2416175">
                  <a:moveTo>
                    <a:pt x="1913267" y="42583"/>
                  </a:moveTo>
                  <a:lnTo>
                    <a:pt x="1909927" y="26009"/>
                  </a:lnTo>
                  <a:lnTo>
                    <a:pt x="1900796" y="12471"/>
                  </a:lnTo>
                  <a:lnTo>
                    <a:pt x="1887270" y="3340"/>
                  </a:lnTo>
                  <a:lnTo>
                    <a:pt x="1870684" y="0"/>
                  </a:lnTo>
                  <a:lnTo>
                    <a:pt x="42583" y="0"/>
                  </a:lnTo>
                  <a:lnTo>
                    <a:pt x="26022" y="3340"/>
                  </a:lnTo>
                  <a:lnTo>
                    <a:pt x="12484" y="12471"/>
                  </a:lnTo>
                  <a:lnTo>
                    <a:pt x="3352" y="26009"/>
                  </a:lnTo>
                  <a:lnTo>
                    <a:pt x="0" y="42583"/>
                  </a:lnTo>
                  <a:lnTo>
                    <a:pt x="0" y="823658"/>
                  </a:lnTo>
                  <a:lnTo>
                    <a:pt x="3352" y="840232"/>
                  </a:lnTo>
                  <a:lnTo>
                    <a:pt x="12484" y="853770"/>
                  </a:lnTo>
                  <a:lnTo>
                    <a:pt x="26022" y="862888"/>
                  </a:lnTo>
                  <a:lnTo>
                    <a:pt x="42583" y="866241"/>
                  </a:lnTo>
                  <a:lnTo>
                    <a:pt x="1870684" y="866241"/>
                  </a:lnTo>
                  <a:lnTo>
                    <a:pt x="1887270" y="862888"/>
                  </a:lnTo>
                  <a:lnTo>
                    <a:pt x="1900796" y="853770"/>
                  </a:lnTo>
                  <a:lnTo>
                    <a:pt x="1909927" y="840232"/>
                  </a:lnTo>
                  <a:lnTo>
                    <a:pt x="1913267" y="823658"/>
                  </a:lnTo>
                  <a:lnTo>
                    <a:pt x="1913267" y="42583"/>
                  </a:lnTo>
                  <a:close/>
                </a:path>
              </a:pathLst>
            </a:custGeom>
            <a:solidFill>
              <a:srgbClr val="B86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7470" rIns="0" bIns="0" rtlCol="0">
            <a:spAutoFit/>
          </a:bodyPr>
          <a:lstStyle/>
          <a:p>
            <a:pPr marL="1785620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DIVISIONES</a:t>
            </a:r>
            <a:r>
              <a:rPr spc="-160" dirty="0"/>
              <a:t> </a:t>
            </a:r>
            <a:r>
              <a:rPr spc="85" dirty="0"/>
              <a:t>DEL</a:t>
            </a:r>
            <a:r>
              <a:rPr spc="-160" dirty="0"/>
              <a:t> </a:t>
            </a:r>
            <a:r>
              <a:rPr spc="85" dirty="0"/>
              <a:t>TEXTO</a:t>
            </a:r>
            <a:r>
              <a:rPr spc="-155" dirty="0"/>
              <a:t> </a:t>
            </a:r>
            <a:r>
              <a:rPr spc="100" dirty="0"/>
              <a:t>NORMATIVO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7077" y="1588842"/>
            <a:ext cx="1668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Relación</a:t>
            </a:r>
            <a:r>
              <a:rPr sz="18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10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lista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33911" y="1262218"/>
            <a:ext cx="558800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900"/>
              </a:lnSpc>
              <a:spcBef>
                <a:spcPts val="100"/>
              </a:spcBef>
            </a:pPr>
            <a:r>
              <a:rPr sz="1400" b="1" spc="105" dirty="0">
                <a:solidFill>
                  <a:srgbClr val="393737"/>
                </a:solidFill>
                <a:latin typeface="Trebuchet MS"/>
                <a:cs typeface="Trebuchet MS"/>
              </a:rPr>
              <a:t>Es</a:t>
            </a:r>
            <a:r>
              <a:rPr sz="1400" b="1" spc="114" dirty="0">
                <a:solidFill>
                  <a:srgbClr val="393737"/>
                </a:solidFill>
                <a:latin typeface="Trebuchet MS"/>
                <a:cs typeface="Trebuchet MS"/>
              </a:rPr>
              <a:t> 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una</a:t>
            </a:r>
            <a:r>
              <a:rPr sz="1400" b="1" spc="114" dirty="0">
                <a:solidFill>
                  <a:srgbClr val="393737"/>
                </a:solidFill>
                <a:latin typeface="Trebuchet MS"/>
                <a:cs typeface="Trebuchet MS"/>
              </a:rPr>
              <a:t> 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forma</a:t>
            </a:r>
            <a:r>
              <a:rPr sz="1400" b="1" spc="120" dirty="0">
                <a:solidFill>
                  <a:srgbClr val="393737"/>
                </a:solidFill>
                <a:latin typeface="Trebuchet MS"/>
                <a:cs typeface="Trebuchet MS"/>
              </a:rPr>
              <a:t> 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</a:t>
            </a:r>
            <a:r>
              <a:rPr sz="1400" b="1" spc="114" dirty="0">
                <a:solidFill>
                  <a:srgbClr val="393737"/>
                </a:solidFill>
                <a:latin typeface="Trebuchet MS"/>
                <a:cs typeface="Trebuchet MS"/>
              </a:rPr>
              <a:t> 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presentación</a:t>
            </a:r>
            <a:r>
              <a:rPr sz="1400" b="1" spc="114" dirty="0">
                <a:solidFill>
                  <a:srgbClr val="393737"/>
                </a:solidFill>
                <a:latin typeface="Trebuchet MS"/>
                <a:cs typeface="Trebuchet MS"/>
              </a:rPr>
              <a:t> 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del</a:t>
            </a:r>
            <a:r>
              <a:rPr sz="1400" b="1" spc="120" dirty="0">
                <a:solidFill>
                  <a:srgbClr val="393737"/>
                </a:solidFill>
                <a:latin typeface="Trebuchet MS"/>
                <a:cs typeface="Trebuchet MS"/>
              </a:rPr>
              <a:t> 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texto</a:t>
            </a:r>
            <a:r>
              <a:rPr sz="1400" b="1" spc="114" dirty="0">
                <a:solidFill>
                  <a:srgbClr val="393737"/>
                </a:solidFill>
                <a:latin typeface="Trebuchet MS"/>
                <a:cs typeface="Trebuchet MS"/>
              </a:rPr>
              <a:t> 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del</a:t>
            </a:r>
            <a:r>
              <a:rPr sz="1400" b="1" spc="114" dirty="0">
                <a:solidFill>
                  <a:srgbClr val="393737"/>
                </a:solidFill>
                <a:latin typeface="Trebuchet MS"/>
                <a:cs typeface="Trebuchet MS"/>
              </a:rPr>
              <a:t> 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artículo</a:t>
            </a:r>
            <a:r>
              <a:rPr sz="1400" b="1" spc="120" dirty="0">
                <a:solidFill>
                  <a:srgbClr val="393737"/>
                </a:solidFill>
                <a:latin typeface="Trebuchet MS"/>
                <a:cs typeface="Trebuchet MS"/>
              </a:rPr>
              <a:t>  </a:t>
            </a:r>
            <a:r>
              <a:rPr sz="1400" b="1" spc="30" dirty="0">
                <a:solidFill>
                  <a:srgbClr val="393737"/>
                </a:solidFill>
                <a:latin typeface="Trebuchet MS"/>
                <a:cs typeface="Trebuchet MS"/>
              </a:rPr>
              <a:t>poco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empleada,</a:t>
            </a:r>
            <a:r>
              <a:rPr sz="1400" b="1" spc="1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pero</a:t>
            </a:r>
            <a:r>
              <a:rPr sz="1400" b="1" spc="2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cuya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393737"/>
                </a:solidFill>
                <a:latin typeface="Trebuchet MS"/>
                <a:cs typeface="Trebuchet MS"/>
              </a:rPr>
              <a:t>utilidad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393737"/>
                </a:solidFill>
                <a:latin typeface="Trebuchet MS"/>
                <a:cs typeface="Trebuchet MS"/>
              </a:rPr>
              <a:t>permite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destacar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50" dirty="0">
                <a:solidFill>
                  <a:srgbClr val="393737"/>
                </a:solidFill>
                <a:latin typeface="Trebuchet MS"/>
                <a:cs typeface="Trebuchet MS"/>
              </a:rPr>
              <a:t>el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número</a:t>
            </a:r>
            <a:r>
              <a:rPr sz="1400" b="1" spc="1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393737"/>
                </a:solidFill>
                <a:latin typeface="Trebuchet MS"/>
                <a:cs typeface="Trebuchet MS"/>
              </a:rPr>
              <a:t>extenso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</a:t>
            </a:r>
            <a:r>
              <a:rPr sz="1400" b="1" spc="-6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90" dirty="0">
                <a:solidFill>
                  <a:srgbClr val="393737"/>
                </a:solidFill>
                <a:latin typeface="Trebuchet MS"/>
                <a:cs typeface="Trebuchet MS"/>
              </a:rPr>
              <a:t>casos</a:t>
            </a:r>
            <a:r>
              <a:rPr sz="1400" b="1" spc="-6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75" dirty="0">
                <a:solidFill>
                  <a:srgbClr val="393737"/>
                </a:solidFill>
                <a:latin typeface="Trebuchet MS"/>
                <a:cs typeface="Trebuchet MS"/>
              </a:rPr>
              <a:t>o</a:t>
            </a:r>
            <a:r>
              <a:rPr sz="1400" b="1" spc="-5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393737"/>
                </a:solidFill>
                <a:latin typeface="Trebuchet MS"/>
                <a:cs typeface="Trebuchet MS"/>
              </a:rPr>
              <a:t>supuestos</a:t>
            </a:r>
            <a:r>
              <a:rPr sz="1400" b="1" spc="-6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</a:t>
            </a:r>
            <a:r>
              <a:rPr sz="1400" b="1" spc="-5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realización</a:t>
            </a:r>
            <a:r>
              <a:rPr sz="1400" b="1" spc="-6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que</a:t>
            </a:r>
            <a:r>
              <a:rPr sz="1400" b="1" spc="-5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conforman</a:t>
            </a:r>
            <a:r>
              <a:rPr sz="1400" b="1" spc="-6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un</a:t>
            </a:r>
            <a:r>
              <a:rPr sz="1400" b="1" spc="-5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393737"/>
                </a:solidFill>
                <a:latin typeface="Trebuchet MS"/>
                <a:cs typeface="Trebuchet MS"/>
              </a:rPr>
              <a:t>conjunto.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33911" y="2820813"/>
            <a:ext cx="566864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900"/>
              </a:lnSpc>
              <a:spcBef>
                <a:spcPts val="100"/>
              </a:spcBef>
            </a:pPr>
            <a:r>
              <a:rPr sz="1400" b="1" spc="30" dirty="0">
                <a:solidFill>
                  <a:srgbClr val="393737"/>
                </a:solidFill>
                <a:latin typeface="Trebuchet MS"/>
                <a:cs typeface="Trebuchet MS"/>
              </a:rPr>
              <a:t>Sirve</a:t>
            </a:r>
            <a:r>
              <a:rPr sz="1400" b="1" spc="-19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30" dirty="0">
                <a:solidFill>
                  <a:srgbClr val="393737"/>
                </a:solidFill>
                <a:latin typeface="Trebuchet MS"/>
                <a:cs typeface="Trebuchet MS"/>
              </a:rPr>
              <a:t>para</a:t>
            </a:r>
            <a:r>
              <a:rPr sz="1400" b="1" spc="-19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dividir</a:t>
            </a:r>
            <a:r>
              <a:rPr sz="1400" b="1" spc="-19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393737"/>
                </a:solidFill>
                <a:latin typeface="Trebuchet MS"/>
                <a:cs typeface="Trebuchet MS"/>
              </a:rPr>
              <a:t>el</a:t>
            </a:r>
            <a:r>
              <a:rPr sz="1400" b="1" spc="-19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planteamiento</a:t>
            </a:r>
            <a:r>
              <a:rPr sz="1400" b="1" spc="-19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393737"/>
                </a:solidFill>
                <a:latin typeface="Trebuchet MS"/>
                <a:cs typeface="Trebuchet MS"/>
              </a:rPr>
              <a:t>general</a:t>
            </a:r>
            <a:r>
              <a:rPr sz="1400" b="1" spc="-19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del</a:t>
            </a:r>
            <a:r>
              <a:rPr sz="1400" b="1" spc="-19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solidFill>
                  <a:srgbClr val="393737"/>
                </a:solidFill>
                <a:latin typeface="Trebuchet MS"/>
                <a:cs typeface="Trebuchet MS"/>
              </a:rPr>
              <a:t>artículo</a:t>
            </a:r>
            <a:r>
              <a:rPr sz="1400" b="1" spc="-19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393737"/>
                </a:solidFill>
                <a:latin typeface="Trebuchet MS"/>
                <a:cs typeface="Trebuchet MS"/>
              </a:rPr>
              <a:t>en</a:t>
            </a:r>
            <a:r>
              <a:rPr sz="1400" b="1" spc="-19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90" dirty="0">
                <a:solidFill>
                  <a:srgbClr val="393737"/>
                </a:solidFill>
                <a:latin typeface="Trebuchet MS"/>
                <a:cs typeface="Trebuchet MS"/>
              </a:rPr>
              <a:t>dos</a:t>
            </a:r>
            <a:r>
              <a:rPr sz="1400" b="1" spc="-19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75" dirty="0">
                <a:solidFill>
                  <a:srgbClr val="393737"/>
                </a:solidFill>
                <a:latin typeface="Trebuchet MS"/>
                <a:cs typeface="Trebuchet MS"/>
              </a:rPr>
              <a:t>o</a:t>
            </a:r>
            <a:r>
              <a:rPr sz="1400" b="1" spc="-19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75" dirty="0">
                <a:solidFill>
                  <a:srgbClr val="393737"/>
                </a:solidFill>
                <a:latin typeface="Trebuchet MS"/>
                <a:cs typeface="Trebuchet MS"/>
              </a:rPr>
              <a:t>más</a:t>
            </a:r>
            <a:r>
              <a:rPr sz="1400" b="1" spc="1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35" dirty="0">
                <a:solidFill>
                  <a:srgbClr val="393737"/>
                </a:solidFill>
                <a:latin typeface="Trebuchet MS"/>
                <a:cs typeface="Trebuchet MS"/>
              </a:rPr>
              <a:t>partes</a:t>
            </a:r>
            <a:r>
              <a:rPr sz="1400" b="1" spc="-5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30" dirty="0">
                <a:solidFill>
                  <a:srgbClr val="393737"/>
                </a:solidFill>
                <a:latin typeface="Trebuchet MS"/>
                <a:cs typeface="Trebuchet MS"/>
              </a:rPr>
              <a:t>esenciales</a:t>
            </a:r>
            <a:r>
              <a:rPr sz="1400" b="1" spc="-5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30" dirty="0">
                <a:solidFill>
                  <a:srgbClr val="393737"/>
                </a:solidFill>
                <a:latin typeface="Trebuchet MS"/>
                <a:cs typeface="Trebuchet MS"/>
              </a:rPr>
              <a:t>que</a:t>
            </a:r>
            <a:r>
              <a:rPr sz="1400" b="1" spc="-5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30" dirty="0">
                <a:solidFill>
                  <a:srgbClr val="393737"/>
                </a:solidFill>
                <a:latin typeface="Trebuchet MS"/>
                <a:cs typeface="Trebuchet MS"/>
              </a:rPr>
              <a:t>separen</a:t>
            </a:r>
            <a:r>
              <a:rPr sz="1400" b="1" spc="-5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393737"/>
                </a:solidFill>
                <a:latin typeface="Trebuchet MS"/>
                <a:cs typeface="Trebuchet MS"/>
              </a:rPr>
              <a:t>conceptualmente</a:t>
            </a:r>
            <a:r>
              <a:rPr sz="1400" b="1" spc="-5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393737"/>
                </a:solidFill>
                <a:latin typeface="Trebuchet MS"/>
                <a:cs typeface="Trebuchet MS"/>
              </a:rPr>
              <a:t>la</a:t>
            </a:r>
            <a:r>
              <a:rPr sz="1400" b="1" spc="-5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393737"/>
                </a:solidFill>
                <a:latin typeface="Trebuchet MS"/>
                <a:cs typeface="Trebuchet MS"/>
              </a:rPr>
              <a:t>ordenación</a:t>
            </a:r>
            <a:r>
              <a:rPr sz="1400" b="1" spc="-5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393737"/>
                </a:solidFill>
                <a:latin typeface="Trebuchet MS"/>
                <a:cs typeface="Trebuchet MS"/>
              </a:rPr>
              <a:t>de</a:t>
            </a:r>
            <a:r>
              <a:rPr sz="1400" b="1" spc="-1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393737"/>
                </a:solidFill>
                <a:latin typeface="Trebuchet MS"/>
                <a:cs typeface="Trebuchet MS"/>
              </a:rPr>
              <a:t>materias</a:t>
            </a:r>
            <a:r>
              <a:rPr sz="1400" b="1" spc="-13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393737"/>
                </a:solidFill>
                <a:latin typeface="Trebuchet MS"/>
                <a:cs typeface="Trebuchet MS"/>
              </a:rPr>
              <a:t>similares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8577" y="3169372"/>
            <a:ext cx="563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0" dirty="0">
                <a:solidFill>
                  <a:srgbClr val="FFFFFF"/>
                </a:solidFill>
                <a:latin typeface="Trebuchet MS"/>
                <a:cs typeface="Trebuchet MS"/>
              </a:rPr>
              <a:t>Base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8141" y="3714530"/>
            <a:ext cx="1130935" cy="1419225"/>
          </a:xfrm>
          <a:custGeom>
            <a:avLst/>
            <a:gdLst/>
            <a:ahLst/>
            <a:cxnLst/>
            <a:rect l="l" t="t" r="r" b="b"/>
            <a:pathLst>
              <a:path w="1130934" h="1419225">
                <a:moveTo>
                  <a:pt x="1111104" y="0"/>
                </a:moveTo>
                <a:lnTo>
                  <a:pt x="1064597" y="10980"/>
                </a:lnTo>
                <a:lnTo>
                  <a:pt x="1018711" y="23475"/>
                </a:lnTo>
                <a:lnTo>
                  <a:pt x="973472" y="37455"/>
                </a:lnTo>
                <a:lnTo>
                  <a:pt x="928907" y="52891"/>
                </a:lnTo>
                <a:lnTo>
                  <a:pt x="885044" y="69754"/>
                </a:lnTo>
                <a:lnTo>
                  <a:pt x="841909" y="88015"/>
                </a:lnTo>
                <a:lnTo>
                  <a:pt x="799529" y="107646"/>
                </a:lnTo>
                <a:lnTo>
                  <a:pt x="757931" y="128617"/>
                </a:lnTo>
                <a:lnTo>
                  <a:pt x="717142" y="150899"/>
                </a:lnTo>
                <a:lnTo>
                  <a:pt x="677189" y="174464"/>
                </a:lnTo>
                <a:lnTo>
                  <a:pt x="638099" y="199283"/>
                </a:lnTo>
                <a:lnTo>
                  <a:pt x="599899" y="225327"/>
                </a:lnTo>
                <a:lnTo>
                  <a:pt x="562615" y="252566"/>
                </a:lnTo>
                <a:lnTo>
                  <a:pt x="526274" y="280973"/>
                </a:lnTo>
                <a:lnTo>
                  <a:pt x="490904" y="310518"/>
                </a:lnTo>
                <a:lnTo>
                  <a:pt x="456531" y="341172"/>
                </a:lnTo>
                <a:lnTo>
                  <a:pt x="423182" y="372906"/>
                </a:lnTo>
                <a:lnTo>
                  <a:pt x="390884" y="405692"/>
                </a:lnTo>
                <a:lnTo>
                  <a:pt x="359665" y="439500"/>
                </a:lnTo>
                <a:lnTo>
                  <a:pt x="329550" y="474302"/>
                </a:lnTo>
                <a:lnTo>
                  <a:pt x="300566" y="510068"/>
                </a:lnTo>
                <a:lnTo>
                  <a:pt x="272742" y="546770"/>
                </a:lnTo>
                <a:lnTo>
                  <a:pt x="246103" y="584380"/>
                </a:lnTo>
                <a:lnTo>
                  <a:pt x="220677" y="622867"/>
                </a:lnTo>
                <a:lnTo>
                  <a:pt x="196489" y="662203"/>
                </a:lnTo>
                <a:lnTo>
                  <a:pt x="173569" y="702360"/>
                </a:lnTo>
                <a:lnTo>
                  <a:pt x="151941" y="743307"/>
                </a:lnTo>
                <a:lnTo>
                  <a:pt x="131633" y="785018"/>
                </a:lnTo>
                <a:lnTo>
                  <a:pt x="112673" y="827461"/>
                </a:lnTo>
                <a:lnTo>
                  <a:pt x="95086" y="870609"/>
                </a:lnTo>
                <a:lnTo>
                  <a:pt x="78900" y="914433"/>
                </a:lnTo>
                <a:lnTo>
                  <a:pt x="64141" y="958904"/>
                </a:lnTo>
                <a:lnTo>
                  <a:pt x="50838" y="1003993"/>
                </a:lnTo>
                <a:lnTo>
                  <a:pt x="39015" y="1049670"/>
                </a:lnTo>
                <a:lnTo>
                  <a:pt x="28701" y="1095908"/>
                </a:lnTo>
                <a:lnTo>
                  <a:pt x="19923" y="1142677"/>
                </a:lnTo>
                <a:lnTo>
                  <a:pt x="12706" y="1189948"/>
                </a:lnTo>
                <a:lnTo>
                  <a:pt x="7079" y="1237693"/>
                </a:lnTo>
                <a:lnTo>
                  <a:pt x="3067" y="1285882"/>
                </a:lnTo>
                <a:lnTo>
                  <a:pt x="698" y="1334486"/>
                </a:lnTo>
                <a:lnTo>
                  <a:pt x="0" y="1383477"/>
                </a:lnTo>
                <a:lnTo>
                  <a:pt x="719" y="1419063"/>
                </a:lnTo>
                <a:lnTo>
                  <a:pt x="368370" y="1419063"/>
                </a:lnTo>
                <a:lnTo>
                  <a:pt x="507461" y="1413852"/>
                </a:lnTo>
                <a:lnTo>
                  <a:pt x="506937" y="1364604"/>
                </a:lnTo>
                <a:lnTo>
                  <a:pt x="509036" y="1315940"/>
                </a:lnTo>
                <a:lnTo>
                  <a:pt x="513692" y="1267929"/>
                </a:lnTo>
                <a:lnTo>
                  <a:pt x="520839" y="1220642"/>
                </a:lnTo>
                <a:lnTo>
                  <a:pt x="530412" y="1174149"/>
                </a:lnTo>
                <a:lnTo>
                  <a:pt x="542345" y="1128520"/>
                </a:lnTo>
                <a:lnTo>
                  <a:pt x="556573" y="1083825"/>
                </a:lnTo>
                <a:lnTo>
                  <a:pt x="573031" y="1040136"/>
                </a:lnTo>
                <a:lnTo>
                  <a:pt x="591654" y="997521"/>
                </a:lnTo>
                <a:lnTo>
                  <a:pt x="612375" y="956052"/>
                </a:lnTo>
                <a:lnTo>
                  <a:pt x="635129" y="915798"/>
                </a:lnTo>
                <a:lnTo>
                  <a:pt x="659852" y="876830"/>
                </a:lnTo>
                <a:lnTo>
                  <a:pt x="686477" y="839217"/>
                </a:lnTo>
                <a:lnTo>
                  <a:pt x="714939" y="803031"/>
                </a:lnTo>
                <a:lnTo>
                  <a:pt x="745173" y="768341"/>
                </a:lnTo>
                <a:lnTo>
                  <a:pt x="777113" y="735217"/>
                </a:lnTo>
                <a:lnTo>
                  <a:pt x="810694" y="703731"/>
                </a:lnTo>
                <a:lnTo>
                  <a:pt x="845850" y="673951"/>
                </a:lnTo>
                <a:lnTo>
                  <a:pt x="882516" y="645949"/>
                </a:lnTo>
                <a:lnTo>
                  <a:pt x="920627" y="619794"/>
                </a:lnTo>
                <a:lnTo>
                  <a:pt x="960117" y="595556"/>
                </a:lnTo>
                <a:lnTo>
                  <a:pt x="1000921" y="573307"/>
                </a:lnTo>
                <a:lnTo>
                  <a:pt x="1042973" y="553115"/>
                </a:lnTo>
                <a:lnTo>
                  <a:pt x="1086208" y="535053"/>
                </a:lnTo>
                <a:lnTo>
                  <a:pt x="1130561" y="519188"/>
                </a:lnTo>
                <a:lnTo>
                  <a:pt x="1111104" y="0"/>
                </a:lnTo>
                <a:close/>
              </a:path>
            </a:pathLst>
          </a:custGeom>
          <a:solidFill>
            <a:srgbClr val="B9CDD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534" y="-12"/>
            <a:ext cx="9085580" cy="5117465"/>
          </a:xfrm>
          <a:custGeom>
            <a:avLst/>
            <a:gdLst/>
            <a:ahLst/>
            <a:cxnLst/>
            <a:rect l="l" t="t" r="r" b="b"/>
            <a:pathLst>
              <a:path w="9085580" h="5117465">
                <a:moveTo>
                  <a:pt x="9085465" y="0"/>
                </a:moveTo>
                <a:lnTo>
                  <a:pt x="0" y="0"/>
                </a:lnTo>
                <a:lnTo>
                  <a:pt x="0" y="5117020"/>
                </a:lnTo>
                <a:lnTo>
                  <a:pt x="9085465" y="5117020"/>
                </a:lnTo>
                <a:lnTo>
                  <a:pt x="9085465" y="0"/>
                </a:lnTo>
                <a:close/>
              </a:path>
            </a:pathLst>
          </a:custGeom>
          <a:solidFill>
            <a:srgbClr val="E8E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76199" y="640918"/>
            <a:ext cx="8643620" cy="4561840"/>
            <a:chOff x="-76199" y="640918"/>
            <a:chExt cx="8643620" cy="4561840"/>
          </a:xfrm>
        </p:grpSpPr>
        <p:sp>
          <p:nvSpPr>
            <p:cNvPr id="4" name="object 4"/>
            <p:cNvSpPr/>
            <p:nvPr/>
          </p:nvSpPr>
          <p:spPr>
            <a:xfrm>
              <a:off x="175679" y="640918"/>
              <a:ext cx="1499235" cy="3990340"/>
            </a:xfrm>
            <a:custGeom>
              <a:avLst/>
              <a:gdLst/>
              <a:ahLst/>
              <a:cxnLst/>
              <a:rect l="l" t="t" r="r" b="b"/>
              <a:pathLst>
                <a:path w="1499235" h="3990340">
                  <a:moveTo>
                    <a:pt x="1498866" y="0"/>
                  </a:moveTo>
                  <a:lnTo>
                    <a:pt x="0" y="0"/>
                  </a:lnTo>
                  <a:lnTo>
                    <a:pt x="0" y="3989832"/>
                  </a:lnTo>
                  <a:lnTo>
                    <a:pt x="1498866" y="3989832"/>
                  </a:lnTo>
                  <a:lnTo>
                    <a:pt x="1498866" y="0"/>
                  </a:lnTo>
                  <a:close/>
                </a:path>
              </a:pathLst>
            </a:custGeom>
            <a:solidFill>
              <a:srgbClr val="B86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6860" y="1432965"/>
              <a:ext cx="7731125" cy="2756535"/>
            </a:xfrm>
            <a:custGeom>
              <a:avLst/>
              <a:gdLst/>
              <a:ahLst/>
              <a:cxnLst/>
              <a:rect l="l" t="t" r="r" b="b"/>
              <a:pathLst>
                <a:path w="7731125" h="2756535">
                  <a:moveTo>
                    <a:pt x="7730998" y="0"/>
                  </a:moveTo>
                  <a:lnTo>
                    <a:pt x="0" y="0"/>
                  </a:lnTo>
                  <a:lnTo>
                    <a:pt x="0" y="2655366"/>
                  </a:lnTo>
                  <a:lnTo>
                    <a:pt x="7947" y="2694732"/>
                  </a:lnTo>
                  <a:lnTo>
                    <a:pt x="29619" y="2726877"/>
                  </a:lnTo>
                  <a:lnTo>
                    <a:pt x="61764" y="2748549"/>
                  </a:lnTo>
                  <a:lnTo>
                    <a:pt x="101130" y="2756496"/>
                  </a:lnTo>
                  <a:lnTo>
                    <a:pt x="7730998" y="2756496"/>
                  </a:lnTo>
                  <a:lnTo>
                    <a:pt x="7730998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48794" y="1173900"/>
              <a:ext cx="518159" cy="518159"/>
            </a:xfrm>
            <a:custGeom>
              <a:avLst/>
              <a:gdLst/>
              <a:ahLst/>
              <a:cxnLst/>
              <a:rect l="l" t="t" r="r" b="b"/>
              <a:pathLst>
                <a:path w="518159" h="518160">
                  <a:moveTo>
                    <a:pt x="365734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400"/>
                  </a:lnTo>
                  <a:lnTo>
                    <a:pt x="0" y="365734"/>
                  </a:lnTo>
                  <a:lnTo>
                    <a:pt x="7802" y="413771"/>
                  </a:lnTo>
                  <a:lnTo>
                    <a:pt x="29504" y="455589"/>
                  </a:lnTo>
                  <a:lnTo>
                    <a:pt x="62544" y="488629"/>
                  </a:lnTo>
                  <a:lnTo>
                    <a:pt x="104363" y="510331"/>
                  </a:lnTo>
                  <a:lnTo>
                    <a:pt x="152400" y="518134"/>
                  </a:lnTo>
                  <a:lnTo>
                    <a:pt x="365734" y="518134"/>
                  </a:lnTo>
                  <a:lnTo>
                    <a:pt x="413771" y="510331"/>
                  </a:lnTo>
                  <a:lnTo>
                    <a:pt x="455589" y="488629"/>
                  </a:lnTo>
                  <a:lnTo>
                    <a:pt x="488629" y="455589"/>
                  </a:lnTo>
                  <a:lnTo>
                    <a:pt x="510331" y="413771"/>
                  </a:lnTo>
                  <a:lnTo>
                    <a:pt x="518134" y="365734"/>
                  </a:lnTo>
                  <a:lnTo>
                    <a:pt x="518134" y="152400"/>
                  </a:lnTo>
                  <a:lnTo>
                    <a:pt x="510331" y="104363"/>
                  </a:lnTo>
                  <a:lnTo>
                    <a:pt x="488629" y="62544"/>
                  </a:lnTo>
                  <a:lnTo>
                    <a:pt x="455589" y="29504"/>
                  </a:lnTo>
                  <a:lnTo>
                    <a:pt x="413771" y="7802"/>
                  </a:lnTo>
                  <a:lnTo>
                    <a:pt x="365734" y="0"/>
                  </a:lnTo>
                  <a:close/>
                </a:path>
              </a:pathLst>
            </a:custGeom>
            <a:solidFill>
              <a:srgbClr val="B86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4221652"/>
              <a:ext cx="922019" cy="904875"/>
            </a:xfrm>
            <a:custGeom>
              <a:avLst/>
              <a:gdLst/>
              <a:ahLst/>
              <a:cxnLst/>
              <a:rect l="l" t="t" r="r" b="b"/>
              <a:pathLst>
                <a:path w="922019" h="904875">
                  <a:moveTo>
                    <a:pt x="901775" y="904334"/>
                  </a:moveTo>
                  <a:lnTo>
                    <a:pt x="908048" y="876524"/>
                  </a:lnTo>
                  <a:lnTo>
                    <a:pt x="915288" y="831627"/>
                  </a:lnTo>
                  <a:lnTo>
                    <a:pt x="919737" y="786486"/>
                  </a:lnTo>
                  <a:lnTo>
                    <a:pt x="921406" y="741239"/>
                  </a:lnTo>
                  <a:lnTo>
                    <a:pt x="920308" y="696022"/>
                  </a:lnTo>
                  <a:lnTo>
                    <a:pt x="916454" y="650972"/>
                  </a:lnTo>
                  <a:lnTo>
                    <a:pt x="909856" y="606226"/>
                  </a:lnTo>
                  <a:lnTo>
                    <a:pt x="900525" y="561920"/>
                  </a:lnTo>
                  <a:lnTo>
                    <a:pt x="888473" y="518192"/>
                  </a:lnTo>
                  <a:lnTo>
                    <a:pt x="873712" y="475177"/>
                  </a:lnTo>
                  <a:lnTo>
                    <a:pt x="856254" y="433012"/>
                  </a:lnTo>
                  <a:lnTo>
                    <a:pt x="836110" y="391835"/>
                  </a:lnTo>
                  <a:lnTo>
                    <a:pt x="813292" y="351782"/>
                  </a:lnTo>
                  <a:lnTo>
                    <a:pt x="787811" y="312989"/>
                  </a:lnTo>
                  <a:lnTo>
                    <a:pt x="759680" y="275593"/>
                  </a:lnTo>
                  <a:lnTo>
                    <a:pt x="728910" y="239732"/>
                  </a:lnTo>
                  <a:lnTo>
                    <a:pt x="695513" y="205541"/>
                  </a:lnTo>
                  <a:lnTo>
                    <a:pt x="659500" y="173158"/>
                  </a:lnTo>
                  <a:lnTo>
                    <a:pt x="621468" y="143168"/>
                  </a:lnTo>
                  <a:lnTo>
                    <a:pt x="582100" y="116064"/>
                  </a:lnTo>
                  <a:lnTo>
                    <a:pt x="541531" y="91832"/>
                  </a:lnTo>
                  <a:lnTo>
                    <a:pt x="499899" y="70461"/>
                  </a:lnTo>
                  <a:lnTo>
                    <a:pt x="457341" y="51940"/>
                  </a:lnTo>
                  <a:lnTo>
                    <a:pt x="413993" y="36257"/>
                  </a:lnTo>
                  <a:lnTo>
                    <a:pt x="369992" y="23400"/>
                  </a:lnTo>
                  <a:lnTo>
                    <a:pt x="325474" y="13358"/>
                  </a:lnTo>
                  <a:lnTo>
                    <a:pt x="280576" y="6118"/>
                  </a:lnTo>
                  <a:lnTo>
                    <a:pt x="235436" y="1669"/>
                  </a:lnTo>
                  <a:lnTo>
                    <a:pt x="190188" y="0"/>
                  </a:lnTo>
                  <a:lnTo>
                    <a:pt x="144972" y="1098"/>
                  </a:lnTo>
                  <a:lnTo>
                    <a:pt x="99922" y="4952"/>
                  </a:lnTo>
                  <a:lnTo>
                    <a:pt x="55176" y="11550"/>
                  </a:lnTo>
                  <a:lnTo>
                    <a:pt x="10870" y="20881"/>
                  </a:lnTo>
                  <a:lnTo>
                    <a:pt x="0" y="23877"/>
                  </a:lnTo>
                </a:path>
              </a:pathLst>
            </a:custGeom>
            <a:ln w="152400">
              <a:solidFill>
                <a:srgbClr val="0B00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66465" y="593096"/>
            <a:ext cx="6233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50" dirty="0">
                <a:solidFill>
                  <a:srgbClr val="0B003B"/>
                </a:solidFill>
              </a:rPr>
              <a:t>HOMOGENEIDAD</a:t>
            </a:r>
            <a:r>
              <a:rPr sz="2400" spc="-220" dirty="0">
                <a:solidFill>
                  <a:srgbClr val="0B003B"/>
                </a:solidFill>
              </a:rPr>
              <a:t> </a:t>
            </a:r>
            <a:r>
              <a:rPr sz="2400" spc="110" dirty="0">
                <a:solidFill>
                  <a:srgbClr val="0B003B"/>
                </a:solidFill>
              </a:rPr>
              <a:t>DEL</a:t>
            </a:r>
            <a:r>
              <a:rPr sz="2400" spc="-215" dirty="0">
                <a:solidFill>
                  <a:srgbClr val="0B003B"/>
                </a:solidFill>
              </a:rPr>
              <a:t> </a:t>
            </a:r>
            <a:r>
              <a:rPr sz="2400" spc="110" dirty="0">
                <a:solidFill>
                  <a:srgbClr val="0B003B"/>
                </a:solidFill>
              </a:rPr>
              <a:t>TEXTO</a:t>
            </a:r>
            <a:r>
              <a:rPr sz="2400" spc="-215" dirty="0">
                <a:solidFill>
                  <a:srgbClr val="0B003B"/>
                </a:solidFill>
              </a:rPr>
              <a:t> </a:t>
            </a:r>
            <a:r>
              <a:rPr sz="2400" spc="130" dirty="0">
                <a:solidFill>
                  <a:srgbClr val="0B003B"/>
                </a:solidFill>
              </a:rPr>
              <a:t>NORMATIVO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1249932" y="1759300"/>
            <a:ext cx="6209665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83515" algn="l"/>
              </a:tabLst>
            </a:pP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La</a:t>
            </a:r>
            <a:r>
              <a:rPr sz="1300" b="1" spc="1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materia</a:t>
            </a:r>
            <a:r>
              <a:rPr sz="1300" b="1" spc="1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de</a:t>
            </a:r>
            <a:r>
              <a:rPr sz="1300" b="1" spc="1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55" dirty="0">
                <a:solidFill>
                  <a:srgbClr val="00355A"/>
                </a:solidFill>
                <a:latin typeface="Trebuchet MS"/>
                <a:cs typeface="Trebuchet MS"/>
              </a:rPr>
              <a:t>las</a:t>
            </a:r>
            <a:r>
              <a:rPr sz="1300" b="1" spc="1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disposiciones</a:t>
            </a:r>
            <a:r>
              <a:rPr sz="1300" b="1" spc="1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contenidas</a:t>
            </a:r>
            <a:r>
              <a:rPr sz="1300" b="1" spc="1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en</a:t>
            </a:r>
            <a:r>
              <a:rPr sz="1300" b="1" spc="1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00355A"/>
                </a:solidFill>
                <a:latin typeface="Trebuchet MS"/>
                <a:cs typeface="Trebuchet MS"/>
              </a:rPr>
              <a:t>el</a:t>
            </a:r>
            <a:r>
              <a:rPr sz="1300" b="1" spc="1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decreto</a:t>
            </a:r>
            <a:r>
              <a:rPr sz="1300" b="1" spc="1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normativo</a:t>
            </a:r>
            <a:r>
              <a:rPr sz="1300" b="1" spc="1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debe</a:t>
            </a:r>
            <a:r>
              <a:rPr sz="1300" b="1" spc="1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-25" dirty="0">
                <a:solidFill>
                  <a:srgbClr val="00355A"/>
                </a:solidFill>
                <a:latin typeface="Trebuchet MS"/>
                <a:cs typeface="Trebuchet MS"/>
              </a:rPr>
              <a:t>ser</a:t>
            </a:r>
            <a:endParaRPr sz="1300">
              <a:latin typeface="Trebuchet MS"/>
              <a:cs typeface="Trebuchet MS"/>
            </a:endParaRPr>
          </a:p>
          <a:p>
            <a:pPr marL="12700" marR="85725">
              <a:lnSpc>
                <a:spcPct val="160300"/>
              </a:lnSpc>
            </a:pP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homogénea:</a:t>
            </a:r>
            <a:r>
              <a:rPr sz="1300" b="1" spc="6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Evitar</a:t>
            </a:r>
            <a:r>
              <a:rPr sz="1300" b="1" spc="6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disposiciones</a:t>
            </a:r>
            <a:r>
              <a:rPr sz="1300" b="1" spc="6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concernientes</a:t>
            </a:r>
            <a:r>
              <a:rPr sz="1300" b="1" spc="6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75" dirty="0">
                <a:solidFill>
                  <a:srgbClr val="00355A"/>
                </a:solidFill>
                <a:latin typeface="Trebuchet MS"/>
                <a:cs typeface="Trebuchet MS"/>
              </a:rPr>
              <a:t>a</a:t>
            </a:r>
            <a:r>
              <a:rPr sz="1300" b="1" spc="6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materias</a:t>
            </a:r>
            <a:r>
              <a:rPr sz="1300" b="1" spc="6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ajenas</a:t>
            </a:r>
            <a:r>
              <a:rPr sz="1300" b="1" spc="6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75" dirty="0">
                <a:solidFill>
                  <a:srgbClr val="00355A"/>
                </a:solidFill>
                <a:latin typeface="Trebuchet MS"/>
                <a:cs typeface="Trebuchet MS"/>
              </a:rPr>
              <a:t>a</a:t>
            </a:r>
            <a:r>
              <a:rPr sz="1300" b="1" spc="6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00355A"/>
                </a:solidFill>
                <a:latin typeface="Trebuchet MS"/>
                <a:cs typeface="Trebuchet MS"/>
              </a:rPr>
              <a:t>aquella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del</a:t>
            </a:r>
            <a:r>
              <a:rPr sz="1300" b="1" spc="-4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texto</a:t>
            </a:r>
            <a:r>
              <a:rPr sz="1300" b="1" spc="-4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en</a:t>
            </a:r>
            <a:r>
              <a:rPr sz="1300" b="1" spc="-4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95" dirty="0">
                <a:solidFill>
                  <a:srgbClr val="00355A"/>
                </a:solidFill>
                <a:latin typeface="Trebuchet MS"/>
                <a:cs typeface="Trebuchet MS"/>
              </a:rPr>
              <a:t>su</a:t>
            </a:r>
            <a:r>
              <a:rPr sz="1300" b="1" spc="-4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00355A"/>
                </a:solidFill>
                <a:latin typeface="Trebuchet MS"/>
                <a:cs typeface="Trebuchet MS"/>
              </a:rPr>
              <a:t>conjunto.</a:t>
            </a:r>
            <a:r>
              <a:rPr sz="1300" b="1" spc="-4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80" dirty="0">
                <a:solidFill>
                  <a:srgbClr val="00355A"/>
                </a:solidFill>
                <a:latin typeface="Trebuchet MS"/>
                <a:cs typeface="Trebuchet MS"/>
              </a:rPr>
              <a:t>Si</a:t>
            </a:r>
            <a:r>
              <a:rPr sz="1300" b="1" spc="-4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80" dirty="0">
                <a:solidFill>
                  <a:srgbClr val="00355A"/>
                </a:solidFill>
                <a:latin typeface="Trebuchet MS"/>
                <a:cs typeface="Trebuchet MS"/>
              </a:rPr>
              <a:t>es</a:t>
            </a:r>
            <a:r>
              <a:rPr sz="1300" b="1" spc="-4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00355A"/>
                </a:solidFill>
                <a:latin typeface="Trebuchet MS"/>
                <a:cs typeface="Trebuchet MS"/>
              </a:rPr>
              <a:t>ineludible</a:t>
            </a:r>
            <a:r>
              <a:rPr sz="1300" b="1" spc="-4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00355A"/>
                </a:solidFill>
                <a:latin typeface="Trebuchet MS"/>
                <a:cs typeface="Trebuchet MS"/>
              </a:rPr>
              <a:t>incluir</a:t>
            </a:r>
            <a:r>
              <a:rPr sz="1300" b="1" spc="-4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disposiciones</a:t>
            </a:r>
            <a:r>
              <a:rPr sz="1300" b="1" spc="-4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de</a:t>
            </a:r>
            <a:r>
              <a:rPr sz="1300" b="1" spc="-4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este</a:t>
            </a:r>
            <a:r>
              <a:rPr sz="1300" b="1" spc="-4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00355A"/>
                </a:solidFill>
                <a:latin typeface="Trebuchet MS"/>
                <a:cs typeface="Trebuchet MS"/>
              </a:rPr>
              <a:t>tipo,</a:t>
            </a:r>
            <a:r>
              <a:rPr sz="1300" b="1" spc="-4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-25" dirty="0">
                <a:solidFill>
                  <a:srgbClr val="00355A"/>
                </a:solidFill>
                <a:latin typeface="Trebuchet MS"/>
                <a:cs typeface="Trebuchet MS"/>
              </a:rPr>
              <a:t>las </a:t>
            </a:r>
            <a:r>
              <a:rPr sz="1300" b="1" spc="65" dirty="0">
                <a:solidFill>
                  <a:srgbClr val="00355A"/>
                </a:solidFill>
                <a:latin typeface="Trebuchet MS"/>
                <a:cs typeface="Trebuchet MS"/>
              </a:rPr>
              <a:t>mismas</a:t>
            </a:r>
            <a:r>
              <a:rPr sz="1300" b="1" spc="-4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deben</a:t>
            </a:r>
            <a:r>
              <a:rPr sz="1300" b="1" spc="-3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estar</a:t>
            </a:r>
            <a:r>
              <a:rPr sz="1300" b="1" spc="-3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60" dirty="0">
                <a:solidFill>
                  <a:srgbClr val="00355A"/>
                </a:solidFill>
                <a:latin typeface="Trebuchet MS"/>
                <a:cs typeface="Trebuchet MS"/>
              </a:rPr>
              <a:t>agrupadas</a:t>
            </a:r>
            <a:r>
              <a:rPr sz="1300" b="1" spc="-4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en</a:t>
            </a:r>
            <a:r>
              <a:rPr sz="1300" b="1" spc="-3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una</a:t>
            </a:r>
            <a:r>
              <a:rPr sz="1300" b="1" spc="-3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nueva</a:t>
            </a:r>
            <a:r>
              <a:rPr sz="1300" b="1" spc="-4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00355A"/>
                </a:solidFill>
                <a:latin typeface="Trebuchet MS"/>
                <a:cs typeface="Trebuchet MS"/>
              </a:rPr>
              <a:t>división.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1300">
              <a:latin typeface="Trebuchet MS"/>
              <a:cs typeface="Trebuchet MS"/>
            </a:endParaRPr>
          </a:p>
          <a:p>
            <a:pPr marL="12700" marR="32384" indent="192405">
              <a:lnSpc>
                <a:spcPct val="160300"/>
              </a:lnSpc>
              <a:buAutoNum type="arabicPeriod" startAt="2"/>
              <a:tabLst>
                <a:tab pos="205104" algn="l"/>
              </a:tabLst>
            </a:pP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La</a:t>
            </a:r>
            <a:r>
              <a:rPr sz="1300" b="1" spc="1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división</a:t>
            </a:r>
            <a:r>
              <a:rPr sz="1300" b="1" spc="1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de</a:t>
            </a:r>
            <a:r>
              <a:rPr sz="1300" b="1" spc="1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55" dirty="0">
                <a:solidFill>
                  <a:srgbClr val="00355A"/>
                </a:solidFill>
                <a:latin typeface="Trebuchet MS"/>
                <a:cs typeface="Trebuchet MS"/>
              </a:rPr>
              <a:t>las</a:t>
            </a:r>
            <a:r>
              <a:rPr sz="1300" b="1" spc="1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disposiciones</a:t>
            </a:r>
            <a:r>
              <a:rPr sz="1300" b="1" spc="1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debe</a:t>
            </a:r>
            <a:r>
              <a:rPr sz="1300" b="1" spc="1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ajustarse</a:t>
            </a:r>
            <a:r>
              <a:rPr sz="1300" b="1" spc="1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75" dirty="0">
                <a:solidFill>
                  <a:srgbClr val="00355A"/>
                </a:solidFill>
                <a:latin typeface="Trebuchet MS"/>
                <a:cs typeface="Trebuchet MS"/>
              </a:rPr>
              <a:t>a</a:t>
            </a:r>
            <a:r>
              <a:rPr sz="1300" b="1" spc="1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criterios</a:t>
            </a:r>
            <a:r>
              <a:rPr sz="1300" b="1" spc="1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de</a:t>
            </a:r>
            <a:r>
              <a:rPr sz="1300" b="1" spc="1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00355A"/>
                </a:solidFill>
                <a:latin typeface="Trebuchet MS"/>
                <a:cs typeface="Trebuchet MS"/>
              </a:rPr>
              <a:t>homogeneidad interna.</a:t>
            </a:r>
            <a:endParaRPr sz="1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3763" y="1520597"/>
            <a:ext cx="305435" cy="305435"/>
          </a:xfrm>
          <a:custGeom>
            <a:avLst/>
            <a:gdLst/>
            <a:ahLst/>
            <a:cxnLst/>
            <a:rect l="l" t="t" r="r" b="b"/>
            <a:pathLst>
              <a:path w="305435" h="305435">
                <a:moveTo>
                  <a:pt x="219278" y="0"/>
                </a:moveTo>
                <a:lnTo>
                  <a:pt x="86042" y="0"/>
                </a:lnTo>
                <a:lnTo>
                  <a:pt x="52635" y="6789"/>
                </a:lnTo>
                <a:lnTo>
                  <a:pt x="25276" y="25276"/>
                </a:lnTo>
                <a:lnTo>
                  <a:pt x="6789" y="52635"/>
                </a:lnTo>
                <a:lnTo>
                  <a:pt x="0" y="86042"/>
                </a:lnTo>
                <a:lnTo>
                  <a:pt x="0" y="219278"/>
                </a:lnTo>
                <a:lnTo>
                  <a:pt x="6789" y="252685"/>
                </a:lnTo>
                <a:lnTo>
                  <a:pt x="25276" y="280044"/>
                </a:lnTo>
                <a:lnTo>
                  <a:pt x="52635" y="298530"/>
                </a:lnTo>
                <a:lnTo>
                  <a:pt x="86042" y="305320"/>
                </a:lnTo>
                <a:lnTo>
                  <a:pt x="219278" y="305320"/>
                </a:lnTo>
                <a:lnTo>
                  <a:pt x="252685" y="298530"/>
                </a:lnTo>
                <a:lnTo>
                  <a:pt x="280044" y="280044"/>
                </a:lnTo>
                <a:lnTo>
                  <a:pt x="298530" y="252685"/>
                </a:lnTo>
                <a:lnTo>
                  <a:pt x="305320" y="219278"/>
                </a:lnTo>
                <a:lnTo>
                  <a:pt x="305320" y="86042"/>
                </a:lnTo>
                <a:lnTo>
                  <a:pt x="298530" y="52635"/>
                </a:lnTo>
                <a:lnTo>
                  <a:pt x="280044" y="25276"/>
                </a:lnTo>
                <a:lnTo>
                  <a:pt x="252685" y="6789"/>
                </a:lnTo>
                <a:lnTo>
                  <a:pt x="219278" y="0"/>
                </a:lnTo>
                <a:close/>
              </a:path>
            </a:pathLst>
          </a:custGeom>
          <a:solidFill>
            <a:srgbClr val="B86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59097" y="1571811"/>
            <a:ext cx="1103630" cy="2539365"/>
          </a:xfrm>
          <a:custGeom>
            <a:avLst/>
            <a:gdLst/>
            <a:ahLst/>
            <a:cxnLst/>
            <a:rect l="l" t="t" r="r" b="b"/>
            <a:pathLst>
              <a:path w="1103629" h="2539365">
                <a:moveTo>
                  <a:pt x="1103210" y="2538793"/>
                </a:moveTo>
                <a:lnTo>
                  <a:pt x="1058840" y="2537785"/>
                </a:lnTo>
                <a:lnTo>
                  <a:pt x="1014915" y="2534786"/>
                </a:lnTo>
                <a:lnTo>
                  <a:pt x="971467" y="2529835"/>
                </a:lnTo>
                <a:lnTo>
                  <a:pt x="928529" y="2522969"/>
                </a:lnTo>
                <a:lnTo>
                  <a:pt x="886135" y="2514226"/>
                </a:lnTo>
                <a:lnTo>
                  <a:pt x="844318" y="2503644"/>
                </a:lnTo>
                <a:lnTo>
                  <a:pt x="803110" y="2491261"/>
                </a:lnTo>
                <a:lnTo>
                  <a:pt x="762545" y="2477115"/>
                </a:lnTo>
                <a:lnTo>
                  <a:pt x="722655" y="2461244"/>
                </a:lnTo>
                <a:lnTo>
                  <a:pt x="683474" y="2443685"/>
                </a:lnTo>
                <a:lnTo>
                  <a:pt x="645033" y="2424477"/>
                </a:lnTo>
                <a:lnTo>
                  <a:pt x="607367" y="2403658"/>
                </a:lnTo>
                <a:lnTo>
                  <a:pt x="570508" y="2381265"/>
                </a:lnTo>
                <a:lnTo>
                  <a:pt x="534490" y="2357336"/>
                </a:lnTo>
                <a:lnTo>
                  <a:pt x="499344" y="2331910"/>
                </a:lnTo>
                <a:lnTo>
                  <a:pt x="465105" y="2305024"/>
                </a:lnTo>
                <a:lnTo>
                  <a:pt x="431804" y="2276717"/>
                </a:lnTo>
                <a:lnTo>
                  <a:pt x="399476" y="2247025"/>
                </a:lnTo>
                <a:lnTo>
                  <a:pt x="368153" y="2215988"/>
                </a:lnTo>
                <a:lnTo>
                  <a:pt x="337867" y="2183642"/>
                </a:lnTo>
                <a:lnTo>
                  <a:pt x="308653" y="2150027"/>
                </a:lnTo>
                <a:lnTo>
                  <a:pt x="280542" y="2115179"/>
                </a:lnTo>
                <a:lnTo>
                  <a:pt x="253568" y="2079137"/>
                </a:lnTo>
                <a:lnTo>
                  <a:pt x="227764" y="2041938"/>
                </a:lnTo>
                <a:lnTo>
                  <a:pt x="203162" y="2003622"/>
                </a:lnTo>
                <a:lnTo>
                  <a:pt x="179796" y="1964224"/>
                </a:lnTo>
                <a:lnTo>
                  <a:pt x="157699" y="1923784"/>
                </a:lnTo>
                <a:lnTo>
                  <a:pt x="136904" y="1882340"/>
                </a:lnTo>
                <a:lnTo>
                  <a:pt x="117442" y="1839928"/>
                </a:lnTo>
                <a:lnTo>
                  <a:pt x="99349" y="1796588"/>
                </a:lnTo>
                <a:lnTo>
                  <a:pt x="82656" y="1752357"/>
                </a:lnTo>
                <a:lnTo>
                  <a:pt x="67396" y="1707273"/>
                </a:lnTo>
                <a:lnTo>
                  <a:pt x="53603" y="1661374"/>
                </a:lnTo>
                <a:lnTo>
                  <a:pt x="41308" y="1614698"/>
                </a:lnTo>
                <a:lnTo>
                  <a:pt x="30547" y="1567282"/>
                </a:lnTo>
                <a:lnTo>
                  <a:pt x="21350" y="1519165"/>
                </a:lnTo>
                <a:lnTo>
                  <a:pt x="13752" y="1470385"/>
                </a:lnTo>
                <a:lnTo>
                  <a:pt x="7785" y="1420980"/>
                </a:lnTo>
                <a:lnTo>
                  <a:pt x="3482" y="1370987"/>
                </a:lnTo>
                <a:lnTo>
                  <a:pt x="875" y="1320444"/>
                </a:lnTo>
                <a:lnTo>
                  <a:pt x="0" y="1269390"/>
                </a:lnTo>
                <a:lnTo>
                  <a:pt x="875" y="1218336"/>
                </a:lnTo>
                <a:lnTo>
                  <a:pt x="3482" y="1167793"/>
                </a:lnTo>
                <a:lnTo>
                  <a:pt x="7785" y="1117800"/>
                </a:lnTo>
                <a:lnTo>
                  <a:pt x="13752" y="1068395"/>
                </a:lnTo>
                <a:lnTo>
                  <a:pt x="21350" y="1019615"/>
                </a:lnTo>
                <a:lnTo>
                  <a:pt x="30547" y="971498"/>
                </a:lnTo>
                <a:lnTo>
                  <a:pt x="41308" y="924083"/>
                </a:lnTo>
                <a:lnTo>
                  <a:pt x="53603" y="877407"/>
                </a:lnTo>
                <a:lnTo>
                  <a:pt x="67396" y="831509"/>
                </a:lnTo>
                <a:lnTo>
                  <a:pt x="82656" y="786425"/>
                </a:lnTo>
                <a:lnTo>
                  <a:pt x="99349" y="742194"/>
                </a:lnTo>
                <a:lnTo>
                  <a:pt x="117442" y="698854"/>
                </a:lnTo>
                <a:lnTo>
                  <a:pt x="136904" y="656443"/>
                </a:lnTo>
                <a:lnTo>
                  <a:pt x="157699" y="614999"/>
                </a:lnTo>
                <a:lnTo>
                  <a:pt x="179796" y="574560"/>
                </a:lnTo>
                <a:lnTo>
                  <a:pt x="203162" y="535163"/>
                </a:lnTo>
                <a:lnTo>
                  <a:pt x="227764" y="496846"/>
                </a:lnTo>
                <a:lnTo>
                  <a:pt x="253568" y="459648"/>
                </a:lnTo>
                <a:lnTo>
                  <a:pt x="280542" y="423607"/>
                </a:lnTo>
                <a:lnTo>
                  <a:pt x="308653" y="388759"/>
                </a:lnTo>
                <a:lnTo>
                  <a:pt x="337867" y="355144"/>
                </a:lnTo>
                <a:lnTo>
                  <a:pt x="368153" y="322799"/>
                </a:lnTo>
                <a:lnTo>
                  <a:pt x="399476" y="291762"/>
                </a:lnTo>
                <a:lnTo>
                  <a:pt x="431804" y="262071"/>
                </a:lnTo>
                <a:lnTo>
                  <a:pt x="465105" y="233764"/>
                </a:lnTo>
                <a:lnTo>
                  <a:pt x="499344" y="206878"/>
                </a:lnTo>
                <a:lnTo>
                  <a:pt x="534490" y="181453"/>
                </a:lnTo>
                <a:lnTo>
                  <a:pt x="570508" y="157525"/>
                </a:lnTo>
                <a:lnTo>
                  <a:pt x="607367" y="135132"/>
                </a:lnTo>
                <a:lnTo>
                  <a:pt x="645033" y="114313"/>
                </a:lnTo>
                <a:lnTo>
                  <a:pt x="683474" y="95106"/>
                </a:lnTo>
                <a:lnTo>
                  <a:pt x="722655" y="77547"/>
                </a:lnTo>
                <a:lnTo>
                  <a:pt x="762545" y="61676"/>
                </a:lnTo>
                <a:lnTo>
                  <a:pt x="803110" y="47531"/>
                </a:lnTo>
                <a:lnTo>
                  <a:pt x="844318" y="35148"/>
                </a:lnTo>
                <a:lnTo>
                  <a:pt x="886135" y="24566"/>
                </a:lnTo>
                <a:lnTo>
                  <a:pt x="928529" y="15823"/>
                </a:lnTo>
                <a:lnTo>
                  <a:pt x="971467" y="8957"/>
                </a:lnTo>
                <a:lnTo>
                  <a:pt x="1014915" y="4006"/>
                </a:lnTo>
                <a:lnTo>
                  <a:pt x="1058840" y="1007"/>
                </a:lnTo>
                <a:lnTo>
                  <a:pt x="1103210" y="0"/>
                </a:lnTo>
              </a:path>
            </a:pathLst>
          </a:custGeom>
          <a:ln w="660400">
            <a:solidFill>
              <a:srgbClr val="B9C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924" y="4719711"/>
            <a:ext cx="574675" cy="60325"/>
          </a:xfrm>
          <a:custGeom>
            <a:avLst/>
            <a:gdLst/>
            <a:ahLst/>
            <a:cxnLst/>
            <a:rect l="l" t="t" r="r" b="b"/>
            <a:pathLst>
              <a:path w="574675" h="60325">
                <a:moveTo>
                  <a:pt x="544588" y="0"/>
                </a:moveTo>
                <a:lnTo>
                  <a:pt x="29895" y="0"/>
                </a:lnTo>
                <a:lnTo>
                  <a:pt x="18259" y="2349"/>
                </a:lnTo>
                <a:lnTo>
                  <a:pt x="8756" y="8756"/>
                </a:lnTo>
                <a:lnTo>
                  <a:pt x="2349" y="18259"/>
                </a:lnTo>
                <a:lnTo>
                  <a:pt x="0" y="29895"/>
                </a:lnTo>
                <a:lnTo>
                  <a:pt x="2349" y="41532"/>
                </a:lnTo>
                <a:lnTo>
                  <a:pt x="8756" y="51034"/>
                </a:lnTo>
                <a:lnTo>
                  <a:pt x="18259" y="57442"/>
                </a:lnTo>
                <a:lnTo>
                  <a:pt x="29895" y="59791"/>
                </a:lnTo>
                <a:lnTo>
                  <a:pt x="544588" y="59791"/>
                </a:lnTo>
                <a:lnTo>
                  <a:pt x="556225" y="57442"/>
                </a:lnTo>
                <a:lnTo>
                  <a:pt x="565727" y="51034"/>
                </a:lnTo>
                <a:lnTo>
                  <a:pt x="572135" y="41532"/>
                </a:lnTo>
                <a:lnTo>
                  <a:pt x="574484" y="29895"/>
                </a:lnTo>
                <a:lnTo>
                  <a:pt x="572135" y="18259"/>
                </a:lnTo>
                <a:lnTo>
                  <a:pt x="565727" y="8756"/>
                </a:lnTo>
                <a:lnTo>
                  <a:pt x="556225" y="2349"/>
                </a:lnTo>
                <a:lnTo>
                  <a:pt x="544588" y="0"/>
                </a:lnTo>
                <a:close/>
              </a:path>
            </a:pathLst>
          </a:custGeom>
          <a:solidFill>
            <a:srgbClr val="4A7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908"/>
            <a:ext cx="843280" cy="5130800"/>
          </a:xfrm>
          <a:custGeom>
            <a:avLst/>
            <a:gdLst/>
            <a:ahLst/>
            <a:cxnLst/>
            <a:rect l="l" t="t" r="r" b="b"/>
            <a:pathLst>
              <a:path w="843280" h="5130800">
                <a:moveTo>
                  <a:pt x="843140" y="0"/>
                </a:moveTo>
                <a:lnTo>
                  <a:pt x="0" y="0"/>
                </a:lnTo>
                <a:lnTo>
                  <a:pt x="0" y="5130685"/>
                </a:lnTo>
                <a:lnTo>
                  <a:pt x="843140" y="5130685"/>
                </a:lnTo>
                <a:lnTo>
                  <a:pt x="843140" y="0"/>
                </a:lnTo>
                <a:close/>
              </a:path>
            </a:pathLst>
          </a:custGeom>
          <a:solidFill>
            <a:srgbClr val="5B5B5B">
              <a:alpha val="2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32533" y="448199"/>
            <a:ext cx="5352415" cy="7213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647825" marR="5080" indent="-1635760">
              <a:lnSpc>
                <a:spcPts val="2600"/>
              </a:lnSpc>
              <a:spcBef>
                <a:spcPts val="420"/>
              </a:spcBef>
            </a:pPr>
            <a:r>
              <a:rPr sz="2400" spc="160" dirty="0">
                <a:solidFill>
                  <a:srgbClr val="0B003B"/>
                </a:solidFill>
              </a:rPr>
              <a:t>SECUENCIA</a:t>
            </a:r>
            <a:r>
              <a:rPr sz="2400" spc="-220" dirty="0">
                <a:solidFill>
                  <a:srgbClr val="0B003B"/>
                </a:solidFill>
              </a:rPr>
              <a:t> </a:t>
            </a:r>
            <a:r>
              <a:rPr sz="2400" spc="155" dirty="0">
                <a:solidFill>
                  <a:srgbClr val="0B003B"/>
                </a:solidFill>
              </a:rPr>
              <a:t>DE</a:t>
            </a:r>
            <a:r>
              <a:rPr sz="2400" spc="-220" dirty="0">
                <a:solidFill>
                  <a:srgbClr val="0B003B"/>
                </a:solidFill>
              </a:rPr>
              <a:t> </a:t>
            </a:r>
            <a:r>
              <a:rPr sz="2400" spc="185" dirty="0">
                <a:solidFill>
                  <a:srgbClr val="0B003B"/>
                </a:solidFill>
              </a:rPr>
              <a:t>LAS</a:t>
            </a:r>
            <a:r>
              <a:rPr sz="2400" spc="-220" dirty="0">
                <a:solidFill>
                  <a:srgbClr val="0B003B"/>
                </a:solidFill>
              </a:rPr>
              <a:t> </a:t>
            </a:r>
            <a:r>
              <a:rPr sz="2400" spc="150" dirty="0">
                <a:solidFill>
                  <a:srgbClr val="0B003B"/>
                </a:solidFill>
              </a:rPr>
              <a:t>DISPOSICIONES </a:t>
            </a:r>
            <a:r>
              <a:rPr sz="2400" spc="155" dirty="0">
                <a:solidFill>
                  <a:srgbClr val="0B003B"/>
                </a:solidFill>
              </a:rPr>
              <a:t>NORMATIVAS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2218804" y="1397603"/>
            <a:ext cx="4541520" cy="3098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9734">
              <a:lnSpc>
                <a:spcPct val="130900"/>
              </a:lnSpc>
              <a:spcBef>
                <a:spcPts val="100"/>
              </a:spcBef>
            </a:pPr>
            <a:r>
              <a:rPr sz="1400" b="1" spc="-90" dirty="0">
                <a:solidFill>
                  <a:srgbClr val="495255"/>
                </a:solidFill>
                <a:latin typeface="Trebuchet MS"/>
                <a:cs typeface="Trebuchet MS"/>
              </a:rPr>
              <a:t>1.</a:t>
            </a:r>
            <a:r>
              <a:rPr sz="1400" b="1" spc="15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95255"/>
                </a:solidFill>
                <a:latin typeface="Trebuchet MS"/>
                <a:cs typeface="Trebuchet MS"/>
              </a:rPr>
              <a:t>El</a:t>
            </a:r>
            <a:r>
              <a:rPr sz="1400" b="1" spc="15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95255"/>
                </a:solidFill>
                <a:latin typeface="Trebuchet MS"/>
                <a:cs typeface="Trebuchet MS"/>
              </a:rPr>
              <a:t>orden</a:t>
            </a:r>
            <a:r>
              <a:rPr sz="1400" b="1" spc="20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95255"/>
                </a:solidFill>
                <a:latin typeface="Trebuchet MS"/>
                <a:cs typeface="Trebuchet MS"/>
              </a:rPr>
              <a:t>de</a:t>
            </a:r>
            <a:r>
              <a:rPr sz="1400" b="1" spc="15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495255"/>
                </a:solidFill>
                <a:latin typeface="Trebuchet MS"/>
                <a:cs typeface="Trebuchet MS"/>
              </a:rPr>
              <a:t>las</a:t>
            </a:r>
            <a:r>
              <a:rPr sz="1400" b="1" spc="20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95255"/>
                </a:solidFill>
                <a:latin typeface="Trebuchet MS"/>
                <a:cs typeface="Trebuchet MS"/>
              </a:rPr>
              <a:t>disposiciones</a:t>
            </a:r>
            <a:r>
              <a:rPr sz="1400" b="1" spc="15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95255"/>
                </a:solidFill>
                <a:latin typeface="Trebuchet MS"/>
                <a:cs typeface="Trebuchet MS"/>
              </a:rPr>
              <a:t>normativas</a:t>
            </a:r>
            <a:r>
              <a:rPr sz="1400" b="1" spc="15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495255"/>
                </a:solidFill>
                <a:latin typeface="Trebuchet MS"/>
                <a:cs typeface="Trebuchet MS"/>
              </a:rPr>
              <a:t>debe </a:t>
            </a:r>
            <a:r>
              <a:rPr sz="1400" b="1" dirty="0">
                <a:solidFill>
                  <a:srgbClr val="495255"/>
                </a:solidFill>
                <a:latin typeface="Trebuchet MS"/>
                <a:cs typeface="Trebuchet MS"/>
              </a:rPr>
              <a:t>observar</a:t>
            </a:r>
            <a:r>
              <a:rPr sz="1400" b="1" spc="50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95255"/>
                </a:solidFill>
                <a:latin typeface="Trebuchet MS"/>
                <a:cs typeface="Trebuchet MS"/>
              </a:rPr>
              <a:t>la</a:t>
            </a:r>
            <a:r>
              <a:rPr sz="1400" b="1" spc="55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95255"/>
                </a:solidFill>
                <a:latin typeface="Trebuchet MS"/>
                <a:cs typeface="Trebuchet MS"/>
              </a:rPr>
              <a:t>siguiente</a:t>
            </a:r>
            <a:r>
              <a:rPr sz="1400" b="1" spc="50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495255"/>
                </a:solidFill>
                <a:latin typeface="Trebuchet MS"/>
                <a:cs typeface="Trebuchet MS"/>
              </a:rPr>
              <a:t>secuencia:</a:t>
            </a:r>
            <a:endParaRPr sz="1400">
              <a:latin typeface="Trebuchet MS"/>
              <a:cs typeface="Trebuchet MS"/>
            </a:endParaRPr>
          </a:p>
          <a:p>
            <a:pPr marL="12700" marR="160655">
              <a:lnSpc>
                <a:spcPct val="130900"/>
              </a:lnSpc>
            </a:pPr>
            <a:r>
              <a:rPr sz="1400" b="1" dirty="0">
                <a:solidFill>
                  <a:srgbClr val="495255"/>
                </a:solidFill>
                <a:latin typeface="Trebuchet MS"/>
                <a:cs typeface="Trebuchet MS"/>
              </a:rPr>
              <a:t>a.</a:t>
            </a:r>
            <a:r>
              <a:rPr sz="1400" b="1" spc="320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95255"/>
                </a:solidFill>
                <a:latin typeface="Trebuchet MS"/>
                <a:cs typeface="Trebuchet MS"/>
              </a:rPr>
              <a:t>Parte</a:t>
            </a:r>
            <a:r>
              <a:rPr sz="1400" b="1" spc="-75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95255"/>
                </a:solidFill>
                <a:latin typeface="Trebuchet MS"/>
                <a:cs typeface="Trebuchet MS"/>
              </a:rPr>
              <a:t>introductoria.</a:t>
            </a:r>
            <a:r>
              <a:rPr sz="1400" b="1" spc="-75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95255"/>
                </a:solidFill>
                <a:latin typeface="Trebuchet MS"/>
                <a:cs typeface="Trebuchet MS"/>
              </a:rPr>
              <a:t>Contiene</a:t>
            </a:r>
            <a:r>
              <a:rPr sz="1400" b="1" spc="-75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495255"/>
                </a:solidFill>
                <a:latin typeface="Trebuchet MS"/>
                <a:cs typeface="Trebuchet MS"/>
              </a:rPr>
              <a:t>las</a:t>
            </a:r>
            <a:r>
              <a:rPr sz="1400" b="1" spc="-75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spc="40" dirty="0">
                <a:solidFill>
                  <a:srgbClr val="495255"/>
                </a:solidFill>
                <a:latin typeface="Trebuchet MS"/>
                <a:cs typeface="Trebuchet MS"/>
              </a:rPr>
              <a:t>«Disposiciones </a:t>
            </a:r>
            <a:r>
              <a:rPr sz="1400" b="1" spc="10" dirty="0">
                <a:solidFill>
                  <a:srgbClr val="495255"/>
                </a:solidFill>
                <a:latin typeface="Trebuchet MS"/>
                <a:cs typeface="Trebuchet MS"/>
              </a:rPr>
              <a:t>Generales»,</a:t>
            </a:r>
            <a:r>
              <a:rPr sz="1400" b="1" spc="-80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495255"/>
                </a:solidFill>
                <a:latin typeface="Trebuchet MS"/>
                <a:cs typeface="Trebuchet MS"/>
              </a:rPr>
              <a:t>como</a:t>
            </a:r>
            <a:r>
              <a:rPr sz="1400" b="1" spc="-75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spc="75" dirty="0">
                <a:solidFill>
                  <a:srgbClr val="495255"/>
                </a:solidFill>
                <a:latin typeface="Trebuchet MS"/>
                <a:cs typeface="Trebuchet MS"/>
              </a:rPr>
              <a:t>son</a:t>
            </a:r>
            <a:r>
              <a:rPr sz="1400" b="1" spc="-80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495255"/>
                </a:solidFill>
                <a:latin typeface="Trebuchet MS"/>
                <a:cs typeface="Trebuchet MS"/>
              </a:rPr>
              <a:t>las</a:t>
            </a:r>
            <a:r>
              <a:rPr sz="1400" b="1" spc="-75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495255"/>
                </a:solidFill>
                <a:latin typeface="Trebuchet MS"/>
                <a:cs typeface="Trebuchet MS"/>
              </a:rPr>
              <a:t>relativas</a:t>
            </a:r>
            <a:r>
              <a:rPr sz="1400" b="1" spc="-75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495255"/>
                </a:solidFill>
                <a:latin typeface="Trebuchet MS"/>
                <a:cs typeface="Trebuchet MS"/>
              </a:rPr>
              <a:t>a:</a:t>
            </a:r>
            <a:endParaRPr sz="1400">
              <a:latin typeface="Trebuchet MS"/>
              <a:cs typeface="Trebuchet MS"/>
            </a:endParaRPr>
          </a:p>
          <a:p>
            <a:pPr marL="12700" marR="180975">
              <a:lnSpc>
                <a:spcPct val="130900"/>
              </a:lnSpc>
            </a:pPr>
            <a:r>
              <a:rPr sz="1400" b="1" dirty="0">
                <a:solidFill>
                  <a:srgbClr val="495255"/>
                </a:solidFill>
                <a:latin typeface="Trebuchet MS"/>
                <a:cs typeface="Trebuchet MS"/>
              </a:rPr>
              <a:t>Objeto</a:t>
            </a:r>
            <a:r>
              <a:rPr sz="1400" b="1" spc="-90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spc="80" dirty="0">
                <a:solidFill>
                  <a:srgbClr val="495255"/>
                </a:solidFill>
                <a:latin typeface="Trebuchet MS"/>
                <a:cs typeface="Trebuchet MS"/>
              </a:rPr>
              <a:t>y</a:t>
            </a:r>
            <a:r>
              <a:rPr sz="1400" b="1" spc="-90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95255"/>
                </a:solidFill>
                <a:latin typeface="Trebuchet MS"/>
                <a:cs typeface="Trebuchet MS"/>
              </a:rPr>
              <a:t>finalidad</a:t>
            </a:r>
            <a:r>
              <a:rPr sz="1400" b="1" spc="-90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95255"/>
                </a:solidFill>
                <a:latin typeface="Trebuchet MS"/>
                <a:cs typeface="Trebuchet MS"/>
              </a:rPr>
              <a:t>del</a:t>
            </a:r>
            <a:r>
              <a:rPr sz="1400" b="1" spc="-90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95255"/>
                </a:solidFill>
                <a:latin typeface="Trebuchet MS"/>
                <a:cs typeface="Trebuchet MS"/>
              </a:rPr>
              <a:t>texto</a:t>
            </a:r>
            <a:r>
              <a:rPr sz="1400" b="1" spc="-90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95255"/>
                </a:solidFill>
                <a:latin typeface="Trebuchet MS"/>
                <a:cs typeface="Trebuchet MS"/>
              </a:rPr>
              <a:t>normativo,</a:t>
            </a:r>
            <a:r>
              <a:rPr sz="1400" b="1" spc="-85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spc="55" dirty="0">
                <a:solidFill>
                  <a:srgbClr val="495255"/>
                </a:solidFill>
                <a:latin typeface="Trebuchet MS"/>
                <a:cs typeface="Trebuchet MS"/>
              </a:rPr>
              <a:t>así</a:t>
            </a:r>
            <a:r>
              <a:rPr sz="1400" b="1" spc="-85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495255"/>
                </a:solidFill>
                <a:latin typeface="Trebuchet MS"/>
                <a:cs typeface="Trebuchet MS"/>
              </a:rPr>
              <a:t>como</a:t>
            </a:r>
            <a:r>
              <a:rPr sz="1400" b="1" spc="-90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495255"/>
                </a:solidFill>
                <a:latin typeface="Trebuchet MS"/>
                <a:cs typeface="Trebuchet MS"/>
              </a:rPr>
              <a:t>los </a:t>
            </a:r>
            <a:r>
              <a:rPr sz="1400" b="1" dirty="0">
                <a:solidFill>
                  <a:srgbClr val="495255"/>
                </a:solidFill>
                <a:latin typeface="Trebuchet MS"/>
                <a:cs typeface="Trebuchet MS"/>
              </a:rPr>
              <a:t>principios</a:t>
            </a:r>
            <a:r>
              <a:rPr sz="1400" b="1" spc="75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495255"/>
                </a:solidFill>
                <a:latin typeface="Trebuchet MS"/>
                <a:cs typeface="Trebuchet MS"/>
              </a:rPr>
              <a:t>generales;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30900"/>
              </a:lnSpc>
            </a:pPr>
            <a:r>
              <a:rPr sz="1400" b="1" dirty="0">
                <a:solidFill>
                  <a:srgbClr val="495255"/>
                </a:solidFill>
                <a:latin typeface="Trebuchet MS"/>
                <a:cs typeface="Trebuchet MS"/>
              </a:rPr>
              <a:t>Ámbito</a:t>
            </a:r>
            <a:r>
              <a:rPr sz="1400" b="1" spc="5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95255"/>
                </a:solidFill>
                <a:latin typeface="Trebuchet MS"/>
                <a:cs typeface="Trebuchet MS"/>
              </a:rPr>
              <a:t>de</a:t>
            </a:r>
            <a:r>
              <a:rPr sz="1400" b="1" spc="10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95255"/>
                </a:solidFill>
                <a:latin typeface="Trebuchet MS"/>
                <a:cs typeface="Trebuchet MS"/>
              </a:rPr>
              <a:t>aplicación</a:t>
            </a:r>
            <a:r>
              <a:rPr sz="1400" b="1" spc="5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95255"/>
                </a:solidFill>
                <a:latin typeface="Trebuchet MS"/>
                <a:cs typeface="Trebuchet MS"/>
              </a:rPr>
              <a:t>(que</a:t>
            </a:r>
            <a:r>
              <a:rPr sz="1400" b="1" spc="10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95255"/>
                </a:solidFill>
                <a:latin typeface="Trebuchet MS"/>
                <a:cs typeface="Trebuchet MS"/>
              </a:rPr>
              <a:t>contempla</a:t>
            </a:r>
            <a:r>
              <a:rPr sz="1400" b="1" spc="10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495255"/>
                </a:solidFill>
                <a:latin typeface="Trebuchet MS"/>
                <a:cs typeface="Trebuchet MS"/>
              </a:rPr>
              <a:t>las</a:t>
            </a:r>
            <a:r>
              <a:rPr sz="1400" b="1" spc="5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495255"/>
                </a:solidFill>
                <a:latin typeface="Trebuchet MS"/>
                <a:cs typeface="Trebuchet MS"/>
              </a:rPr>
              <a:t>personas </a:t>
            </a:r>
            <a:r>
              <a:rPr sz="1400" b="1" spc="20" dirty="0">
                <a:solidFill>
                  <a:srgbClr val="495255"/>
                </a:solidFill>
                <a:latin typeface="Trebuchet MS"/>
                <a:cs typeface="Trebuchet MS"/>
              </a:rPr>
              <a:t>destinatarias</a:t>
            </a:r>
            <a:r>
              <a:rPr sz="1400" b="1" spc="-25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495255"/>
                </a:solidFill>
                <a:latin typeface="Trebuchet MS"/>
                <a:cs typeface="Trebuchet MS"/>
              </a:rPr>
              <a:t>de</a:t>
            </a:r>
            <a:r>
              <a:rPr sz="1400" b="1" spc="-25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495255"/>
                </a:solidFill>
                <a:latin typeface="Trebuchet MS"/>
                <a:cs typeface="Trebuchet MS"/>
              </a:rPr>
              <a:t>las</a:t>
            </a:r>
            <a:r>
              <a:rPr sz="1400" b="1" spc="-25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495255"/>
                </a:solidFill>
                <a:latin typeface="Trebuchet MS"/>
                <a:cs typeface="Trebuchet MS"/>
              </a:rPr>
              <a:t>disposiciones</a:t>
            </a:r>
            <a:r>
              <a:rPr sz="1400" b="1" spc="-25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495255"/>
                </a:solidFill>
                <a:latin typeface="Trebuchet MS"/>
                <a:cs typeface="Trebuchet MS"/>
              </a:rPr>
              <a:t>normativas, </a:t>
            </a:r>
            <a:r>
              <a:rPr sz="1400" b="1" spc="10" dirty="0">
                <a:solidFill>
                  <a:srgbClr val="495255"/>
                </a:solidFill>
                <a:latin typeface="Trebuchet MS"/>
                <a:cs typeface="Trebuchet MS"/>
              </a:rPr>
              <a:t>materias</a:t>
            </a:r>
            <a:r>
              <a:rPr sz="1400" b="1" spc="-10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495255"/>
                </a:solidFill>
                <a:latin typeface="Trebuchet MS"/>
                <a:cs typeface="Trebuchet MS"/>
              </a:rPr>
              <a:t>disciplinadas,</a:t>
            </a:r>
            <a:r>
              <a:rPr sz="1400" b="1" spc="-5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495255"/>
                </a:solidFill>
                <a:latin typeface="Trebuchet MS"/>
                <a:cs typeface="Trebuchet MS"/>
              </a:rPr>
              <a:t>límites</a:t>
            </a:r>
            <a:r>
              <a:rPr sz="1400" b="1" spc="-10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495255"/>
                </a:solidFill>
                <a:latin typeface="Trebuchet MS"/>
                <a:cs typeface="Trebuchet MS"/>
              </a:rPr>
              <a:t>eventuales</a:t>
            </a:r>
            <a:r>
              <a:rPr sz="1400" b="1" spc="-5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495255"/>
                </a:solidFill>
                <a:latin typeface="Trebuchet MS"/>
                <a:cs typeface="Trebuchet MS"/>
              </a:rPr>
              <a:t>de</a:t>
            </a:r>
            <a:r>
              <a:rPr sz="1400" b="1" spc="-10" dirty="0">
                <a:solidFill>
                  <a:srgbClr val="495255"/>
                </a:solidFill>
                <a:latin typeface="Trebuchet MS"/>
                <a:cs typeface="Trebuchet MS"/>
              </a:rPr>
              <a:t> eficacia </a:t>
            </a:r>
            <a:r>
              <a:rPr sz="1400" b="1" dirty="0">
                <a:solidFill>
                  <a:srgbClr val="495255"/>
                </a:solidFill>
                <a:latin typeface="Trebuchet MS"/>
                <a:cs typeface="Trebuchet MS"/>
              </a:rPr>
              <a:t>de</a:t>
            </a:r>
            <a:r>
              <a:rPr sz="1400" b="1" spc="-25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495255"/>
                </a:solidFill>
                <a:latin typeface="Trebuchet MS"/>
                <a:cs typeface="Trebuchet MS"/>
              </a:rPr>
              <a:t>las</a:t>
            </a:r>
            <a:r>
              <a:rPr sz="1400" b="1" spc="-25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95255"/>
                </a:solidFill>
                <a:latin typeface="Trebuchet MS"/>
                <a:cs typeface="Trebuchet MS"/>
              </a:rPr>
              <a:t>normas,</a:t>
            </a:r>
            <a:r>
              <a:rPr sz="1400" b="1" spc="-25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495255"/>
                </a:solidFill>
                <a:latin typeface="Trebuchet MS"/>
                <a:cs typeface="Trebuchet MS"/>
              </a:rPr>
              <a:t>entre</a:t>
            </a:r>
            <a:r>
              <a:rPr sz="1400" b="1" spc="-25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95255"/>
                </a:solidFill>
                <a:latin typeface="Trebuchet MS"/>
                <a:cs typeface="Trebuchet MS"/>
              </a:rPr>
              <a:t>otros);</a:t>
            </a:r>
            <a:r>
              <a:rPr sz="1400" b="1" spc="-25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spc="30" dirty="0">
                <a:solidFill>
                  <a:srgbClr val="495255"/>
                </a:solidFill>
                <a:latin typeface="Trebuchet MS"/>
                <a:cs typeface="Trebuchet MS"/>
              </a:rPr>
              <a:t>y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400" b="1" dirty="0">
                <a:solidFill>
                  <a:srgbClr val="495255"/>
                </a:solidFill>
                <a:latin typeface="Trebuchet MS"/>
                <a:cs typeface="Trebuchet MS"/>
              </a:rPr>
              <a:t>Glosario</a:t>
            </a:r>
            <a:r>
              <a:rPr sz="1400" b="1" spc="50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95255"/>
                </a:solidFill>
                <a:latin typeface="Trebuchet MS"/>
                <a:cs typeface="Trebuchet MS"/>
              </a:rPr>
              <a:t>de</a:t>
            </a:r>
            <a:r>
              <a:rPr sz="1400" b="1" spc="50" dirty="0">
                <a:solidFill>
                  <a:srgbClr val="495255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495255"/>
                </a:solidFill>
                <a:latin typeface="Trebuchet MS"/>
                <a:cs typeface="Trebuchet MS"/>
              </a:rPr>
              <a:t>términos.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296920" cy="5116195"/>
            <a:chOff x="0" y="0"/>
            <a:chExt cx="3296920" cy="511619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551305" cy="5116195"/>
            </a:xfrm>
            <a:custGeom>
              <a:avLst/>
              <a:gdLst/>
              <a:ahLst/>
              <a:cxnLst/>
              <a:rect l="l" t="t" r="r" b="b"/>
              <a:pathLst>
                <a:path w="1551305" h="5116195">
                  <a:moveTo>
                    <a:pt x="1551025" y="0"/>
                  </a:moveTo>
                  <a:lnTo>
                    <a:pt x="0" y="0"/>
                  </a:lnTo>
                  <a:lnTo>
                    <a:pt x="0" y="5115572"/>
                  </a:lnTo>
                  <a:lnTo>
                    <a:pt x="1551025" y="5115572"/>
                  </a:lnTo>
                  <a:lnTo>
                    <a:pt x="1551025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60921"/>
              <a:ext cx="3136798" cy="41336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1657" y="703897"/>
              <a:ext cx="2785046" cy="354342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597721" y="1014591"/>
            <a:ext cx="4537710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800"/>
              </a:lnSpc>
              <a:spcBef>
                <a:spcPts val="100"/>
              </a:spcBef>
            </a:pPr>
            <a:r>
              <a:rPr sz="1700" spc="150" dirty="0">
                <a:latin typeface="Trebuchet MS"/>
                <a:cs typeface="Trebuchet MS"/>
              </a:rPr>
              <a:t>Es</a:t>
            </a:r>
            <a:r>
              <a:rPr sz="1700" spc="45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importante</a:t>
            </a:r>
            <a:r>
              <a:rPr sz="1700" spc="45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resaltar</a:t>
            </a:r>
            <a:r>
              <a:rPr sz="1700" spc="45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la</a:t>
            </a:r>
            <a:r>
              <a:rPr sz="1700" spc="450" dirty="0">
                <a:latin typeface="Trebuchet MS"/>
                <a:cs typeface="Trebuchet MS"/>
              </a:rPr>
              <a:t> </a:t>
            </a:r>
            <a:r>
              <a:rPr sz="1700" spc="55" dirty="0">
                <a:latin typeface="Trebuchet MS"/>
                <a:cs typeface="Trebuchet MS"/>
              </a:rPr>
              <a:t>importancia</a:t>
            </a:r>
            <a:r>
              <a:rPr sz="1700" spc="455" dirty="0">
                <a:latin typeface="Trebuchet MS"/>
                <a:cs typeface="Trebuchet MS"/>
              </a:rPr>
              <a:t> </a:t>
            </a:r>
            <a:r>
              <a:rPr sz="1700" spc="50" dirty="0">
                <a:latin typeface="Trebuchet MS"/>
                <a:cs typeface="Trebuchet MS"/>
              </a:rPr>
              <a:t>que </a:t>
            </a:r>
            <a:r>
              <a:rPr sz="1700" dirty="0">
                <a:latin typeface="Trebuchet MS"/>
                <a:cs typeface="Trebuchet MS"/>
              </a:rPr>
              <a:t>tiene</a:t>
            </a:r>
            <a:r>
              <a:rPr sz="1700" spc="44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la</a:t>
            </a:r>
            <a:r>
              <a:rPr sz="1700" spc="445" dirty="0">
                <a:latin typeface="Trebuchet MS"/>
                <a:cs typeface="Trebuchet MS"/>
              </a:rPr>
              <a:t> </a:t>
            </a:r>
            <a:r>
              <a:rPr sz="1700" spc="50" dirty="0">
                <a:latin typeface="Trebuchet MS"/>
                <a:cs typeface="Trebuchet MS"/>
              </a:rPr>
              <a:t>Técnica</a:t>
            </a:r>
            <a:r>
              <a:rPr sz="1700" spc="44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Legislativa,</a:t>
            </a:r>
            <a:r>
              <a:rPr sz="1700" spc="44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la</a:t>
            </a:r>
            <a:r>
              <a:rPr sz="1700" spc="440" dirty="0">
                <a:latin typeface="Trebuchet MS"/>
                <a:cs typeface="Trebuchet MS"/>
              </a:rPr>
              <a:t> </a:t>
            </a:r>
            <a:r>
              <a:rPr sz="1700" spc="90" dirty="0">
                <a:latin typeface="Trebuchet MS"/>
                <a:cs typeface="Trebuchet MS"/>
              </a:rPr>
              <a:t>que</a:t>
            </a:r>
            <a:r>
              <a:rPr sz="1700" spc="445" dirty="0">
                <a:latin typeface="Trebuchet MS"/>
                <a:cs typeface="Trebuchet MS"/>
              </a:rPr>
              <a:t> </a:t>
            </a:r>
            <a:r>
              <a:rPr sz="1700" spc="120" dirty="0">
                <a:latin typeface="Trebuchet MS"/>
                <a:cs typeface="Trebuchet MS"/>
              </a:rPr>
              <a:t>no</a:t>
            </a:r>
            <a:r>
              <a:rPr sz="1700" spc="445" dirty="0">
                <a:latin typeface="Trebuchet MS"/>
                <a:cs typeface="Trebuchet MS"/>
              </a:rPr>
              <a:t> </a:t>
            </a:r>
            <a:r>
              <a:rPr sz="1700" spc="80" dirty="0">
                <a:latin typeface="Trebuchet MS"/>
                <a:cs typeface="Trebuchet MS"/>
              </a:rPr>
              <a:t>se </a:t>
            </a:r>
            <a:r>
              <a:rPr sz="1700" spc="55" dirty="0">
                <a:latin typeface="Trebuchet MS"/>
                <a:cs typeface="Trebuchet MS"/>
              </a:rPr>
              <a:t>acota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95" dirty="0">
                <a:latin typeface="Trebuchet MS"/>
                <a:cs typeface="Trebuchet MS"/>
              </a:rPr>
              <a:t>en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la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práctica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parlamentaria,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100" dirty="0">
                <a:latin typeface="Trebuchet MS"/>
                <a:cs typeface="Trebuchet MS"/>
              </a:rPr>
              <a:t>sino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50" dirty="0">
                <a:latin typeface="Trebuchet MS"/>
                <a:cs typeface="Trebuchet MS"/>
              </a:rPr>
              <a:t>que </a:t>
            </a:r>
            <a:r>
              <a:rPr sz="1700" spc="130" dirty="0">
                <a:latin typeface="Trebuchet MS"/>
                <a:cs typeface="Trebuchet MS"/>
              </a:rPr>
              <a:t>se</a:t>
            </a:r>
            <a:r>
              <a:rPr sz="1700" spc="7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extiende</a:t>
            </a:r>
            <a:r>
              <a:rPr sz="1700" spc="75" dirty="0">
                <a:latin typeface="Trebuchet MS"/>
                <a:cs typeface="Trebuchet MS"/>
              </a:rPr>
              <a:t> </a:t>
            </a:r>
            <a:r>
              <a:rPr sz="1700" spc="105" dirty="0">
                <a:latin typeface="Trebuchet MS"/>
                <a:cs typeface="Trebuchet MS"/>
              </a:rPr>
              <a:t>a</a:t>
            </a:r>
            <a:r>
              <a:rPr sz="1700" spc="75" dirty="0">
                <a:latin typeface="Trebuchet MS"/>
                <a:cs typeface="Trebuchet MS"/>
              </a:rPr>
              <a:t> </a:t>
            </a:r>
            <a:r>
              <a:rPr sz="1700" spc="60" dirty="0">
                <a:latin typeface="Trebuchet MS"/>
                <a:cs typeface="Trebuchet MS"/>
              </a:rPr>
              <a:t>todo</a:t>
            </a:r>
            <a:r>
              <a:rPr sz="1700" spc="80" dirty="0">
                <a:latin typeface="Trebuchet MS"/>
                <a:cs typeface="Trebuchet MS"/>
              </a:rPr>
              <a:t> </a:t>
            </a:r>
            <a:r>
              <a:rPr sz="1700" spc="85" dirty="0">
                <a:latin typeface="Trebuchet MS"/>
                <a:cs typeface="Trebuchet MS"/>
              </a:rPr>
              <a:t>proceso</a:t>
            </a:r>
            <a:r>
              <a:rPr sz="1700" spc="75" dirty="0">
                <a:latin typeface="Trebuchet MS"/>
                <a:cs typeface="Trebuchet MS"/>
              </a:rPr>
              <a:t> </a:t>
            </a:r>
            <a:r>
              <a:rPr sz="1700" spc="90" dirty="0">
                <a:latin typeface="Trebuchet MS"/>
                <a:cs typeface="Trebuchet MS"/>
              </a:rPr>
              <a:t>que</a:t>
            </a:r>
            <a:r>
              <a:rPr sz="1700" spc="75" dirty="0">
                <a:latin typeface="Trebuchet MS"/>
                <a:cs typeface="Trebuchet MS"/>
              </a:rPr>
              <a:t> </a:t>
            </a:r>
            <a:r>
              <a:rPr sz="1700" spc="50" dirty="0">
                <a:latin typeface="Trebuchet MS"/>
                <a:cs typeface="Trebuchet MS"/>
              </a:rPr>
              <a:t>implique</a:t>
            </a:r>
            <a:r>
              <a:rPr sz="1700" spc="80" dirty="0">
                <a:latin typeface="Trebuchet MS"/>
                <a:cs typeface="Trebuchet MS"/>
              </a:rPr>
              <a:t> </a:t>
            </a:r>
            <a:r>
              <a:rPr sz="1700" spc="-25" dirty="0">
                <a:latin typeface="Trebuchet MS"/>
                <a:cs typeface="Trebuchet MS"/>
              </a:rPr>
              <a:t>la </a:t>
            </a:r>
            <a:r>
              <a:rPr sz="1700" dirty="0">
                <a:latin typeface="Trebuchet MS"/>
                <a:cs typeface="Trebuchet MS"/>
              </a:rPr>
              <a:t>elaboración</a:t>
            </a:r>
            <a:r>
              <a:rPr sz="1700" spc="210" dirty="0">
                <a:latin typeface="Trebuchet MS"/>
                <a:cs typeface="Trebuchet MS"/>
              </a:rPr>
              <a:t> </a:t>
            </a:r>
            <a:r>
              <a:rPr sz="1700" spc="80" dirty="0">
                <a:latin typeface="Trebuchet MS"/>
                <a:cs typeface="Trebuchet MS"/>
              </a:rPr>
              <a:t>de</a:t>
            </a:r>
            <a:r>
              <a:rPr sz="1700" spc="210" dirty="0">
                <a:latin typeface="Trebuchet MS"/>
                <a:cs typeface="Trebuchet MS"/>
              </a:rPr>
              <a:t> </a:t>
            </a:r>
            <a:r>
              <a:rPr sz="1700" spc="130" dirty="0">
                <a:latin typeface="Trebuchet MS"/>
                <a:cs typeface="Trebuchet MS"/>
              </a:rPr>
              <a:t>un</a:t>
            </a:r>
            <a:r>
              <a:rPr sz="1700" spc="21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precepto</a:t>
            </a:r>
            <a:r>
              <a:rPr sz="1700" spc="21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jurídico,</a:t>
            </a:r>
            <a:r>
              <a:rPr sz="1700" spc="210" dirty="0">
                <a:latin typeface="Trebuchet MS"/>
                <a:cs typeface="Trebuchet MS"/>
              </a:rPr>
              <a:t> </a:t>
            </a:r>
            <a:r>
              <a:rPr sz="1700" spc="80" dirty="0">
                <a:latin typeface="Trebuchet MS"/>
                <a:cs typeface="Trebuchet MS"/>
              </a:rPr>
              <a:t>de</a:t>
            </a:r>
            <a:r>
              <a:rPr sz="1700" spc="210" dirty="0">
                <a:latin typeface="Trebuchet MS"/>
                <a:cs typeface="Trebuchet MS"/>
              </a:rPr>
              <a:t> </a:t>
            </a:r>
            <a:r>
              <a:rPr sz="1700" spc="45" dirty="0">
                <a:latin typeface="Trebuchet MS"/>
                <a:cs typeface="Trebuchet MS"/>
              </a:rPr>
              <a:t>ahí </a:t>
            </a:r>
            <a:r>
              <a:rPr sz="1700" spc="90" dirty="0">
                <a:latin typeface="Trebuchet MS"/>
                <a:cs typeface="Trebuchet MS"/>
              </a:rPr>
              <a:t>que</a:t>
            </a:r>
            <a:r>
              <a:rPr sz="1700" spc="260" dirty="0">
                <a:latin typeface="Trebuchet MS"/>
                <a:cs typeface="Trebuchet MS"/>
              </a:rPr>
              <a:t> </a:t>
            </a:r>
            <a:r>
              <a:rPr sz="1700" spc="130" dirty="0">
                <a:latin typeface="Trebuchet MS"/>
                <a:cs typeface="Trebuchet MS"/>
              </a:rPr>
              <a:t>se</a:t>
            </a:r>
            <a:r>
              <a:rPr sz="1700" spc="265" dirty="0">
                <a:latin typeface="Trebuchet MS"/>
                <a:cs typeface="Trebuchet MS"/>
              </a:rPr>
              <a:t> </a:t>
            </a:r>
            <a:r>
              <a:rPr sz="1700" spc="65" dirty="0">
                <a:latin typeface="Trebuchet MS"/>
                <a:cs typeface="Trebuchet MS"/>
              </a:rPr>
              <a:t>debe</a:t>
            </a:r>
            <a:r>
              <a:rPr sz="1700" spc="265" dirty="0">
                <a:latin typeface="Trebuchet MS"/>
                <a:cs typeface="Trebuchet MS"/>
              </a:rPr>
              <a:t> </a:t>
            </a:r>
            <a:r>
              <a:rPr sz="1700" spc="65" dirty="0">
                <a:latin typeface="Trebuchet MS"/>
                <a:cs typeface="Trebuchet MS"/>
              </a:rPr>
              <a:t>cuidar</a:t>
            </a:r>
            <a:r>
              <a:rPr sz="1700" spc="265" dirty="0">
                <a:latin typeface="Trebuchet MS"/>
                <a:cs typeface="Trebuchet MS"/>
              </a:rPr>
              <a:t> </a:t>
            </a:r>
            <a:r>
              <a:rPr sz="1700" spc="90" dirty="0">
                <a:latin typeface="Trebuchet MS"/>
                <a:cs typeface="Trebuchet MS"/>
              </a:rPr>
              <a:t>que</a:t>
            </a:r>
            <a:r>
              <a:rPr sz="1700" spc="265" dirty="0">
                <a:latin typeface="Trebuchet MS"/>
                <a:cs typeface="Trebuchet MS"/>
              </a:rPr>
              <a:t> </a:t>
            </a:r>
            <a:r>
              <a:rPr sz="1700" spc="170" dirty="0">
                <a:latin typeface="Trebuchet MS"/>
                <a:cs typeface="Trebuchet MS"/>
              </a:rPr>
              <a:t>su</a:t>
            </a:r>
            <a:r>
              <a:rPr sz="1700" spc="26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elaboración</a:t>
            </a:r>
            <a:r>
              <a:rPr sz="1700" spc="265" dirty="0">
                <a:latin typeface="Trebuchet MS"/>
                <a:cs typeface="Trebuchet MS"/>
              </a:rPr>
              <a:t> </a:t>
            </a:r>
            <a:r>
              <a:rPr sz="1700" spc="80" dirty="0">
                <a:latin typeface="Trebuchet MS"/>
                <a:cs typeface="Trebuchet MS"/>
              </a:rPr>
              <a:t>se </a:t>
            </a:r>
            <a:r>
              <a:rPr sz="1700" dirty="0">
                <a:latin typeface="Trebuchet MS"/>
                <a:cs typeface="Trebuchet MS"/>
              </a:rPr>
              <a:t>ajuste</a:t>
            </a:r>
            <a:r>
              <a:rPr sz="1700" spc="45" dirty="0">
                <a:latin typeface="Trebuchet MS"/>
                <a:cs typeface="Trebuchet MS"/>
              </a:rPr>
              <a:t>  </a:t>
            </a:r>
            <a:r>
              <a:rPr sz="1700" spc="105" dirty="0">
                <a:latin typeface="Trebuchet MS"/>
                <a:cs typeface="Trebuchet MS"/>
              </a:rPr>
              <a:t>a</a:t>
            </a:r>
            <a:r>
              <a:rPr sz="1700" spc="45" dirty="0">
                <a:latin typeface="Trebuchet MS"/>
                <a:cs typeface="Trebuchet MS"/>
              </a:rPr>
              <a:t>  </a:t>
            </a:r>
            <a:r>
              <a:rPr sz="1700" spc="65" dirty="0">
                <a:latin typeface="Trebuchet MS"/>
                <a:cs typeface="Trebuchet MS"/>
              </a:rPr>
              <a:t>reglas</a:t>
            </a:r>
            <a:r>
              <a:rPr sz="1700" spc="45" dirty="0">
                <a:latin typeface="Trebuchet MS"/>
                <a:cs typeface="Trebuchet MS"/>
              </a:rPr>
              <a:t>  </a:t>
            </a:r>
            <a:r>
              <a:rPr sz="1700" spc="60" dirty="0">
                <a:latin typeface="Trebuchet MS"/>
                <a:cs typeface="Trebuchet MS"/>
              </a:rPr>
              <a:t>claras</a:t>
            </a:r>
            <a:r>
              <a:rPr sz="1700" spc="45" dirty="0">
                <a:latin typeface="Trebuchet MS"/>
                <a:cs typeface="Trebuchet MS"/>
              </a:rPr>
              <a:t>  </a:t>
            </a:r>
            <a:r>
              <a:rPr sz="1700" spc="130" dirty="0">
                <a:latin typeface="Trebuchet MS"/>
                <a:cs typeface="Trebuchet MS"/>
              </a:rPr>
              <a:t>y</a:t>
            </a:r>
            <a:r>
              <a:rPr sz="1700" spc="45" dirty="0">
                <a:latin typeface="Trebuchet MS"/>
                <a:cs typeface="Trebuchet MS"/>
              </a:rPr>
              <a:t>  </a:t>
            </a:r>
            <a:r>
              <a:rPr sz="1700" spc="70" dirty="0">
                <a:latin typeface="Trebuchet MS"/>
                <a:cs typeface="Trebuchet MS"/>
              </a:rPr>
              <a:t>específicas</a:t>
            </a:r>
            <a:r>
              <a:rPr sz="1700" spc="45" dirty="0">
                <a:latin typeface="Trebuchet MS"/>
                <a:cs typeface="Trebuchet MS"/>
              </a:rPr>
              <a:t>  </a:t>
            </a:r>
            <a:r>
              <a:rPr sz="1700" spc="50" dirty="0">
                <a:latin typeface="Trebuchet MS"/>
                <a:cs typeface="Trebuchet MS"/>
              </a:rPr>
              <a:t>que </a:t>
            </a:r>
            <a:r>
              <a:rPr sz="1700" spc="55" dirty="0">
                <a:latin typeface="Trebuchet MS"/>
                <a:cs typeface="Trebuchet MS"/>
              </a:rPr>
              <a:t>permitan</a:t>
            </a:r>
            <a:r>
              <a:rPr sz="1700" spc="75" dirty="0">
                <a:latin typeface="Trebuchet MS"/>
                <a:cs typeface="Trebuchet MS"/>
              </a:rPr>
              <a:t> </a:t>
            </a:r>
            <a:r>
              <a:rPr sz="1700" spc="90" dirty="0">
                <a:latin typeface="Trebuchet MS"/>
                <a:cs typeface="Trebuchet MS"/>
              </a:rPr>
              <a:t>ser</a:t>
            </a:r>
            <a:r>
              <a:rPr sz="1700" spc="75" dirty="0">
                <a:latin typeface="Trebuchet MS"/>
                <a:cs typeface="Trebuchet MS"/>
              </a:rPr>
              <a:t> </a:t>
            </a:r>
            <a:r>
              <a:rPr sz="1700" spc="65" dirty="0">
                <a:latin typeface="Trebuchet MS"/>
                <a:cs typeface="Trebuchet MS"/>
              </a:rPr>
              <a:t>entendidas</a:t>
            </a:r>
            <a:r>
              <a:rPr sz="1700" spc="75" dirty="0">
                <a:latin typeface="Trebuchet MS"/>
                <a:cs typeface="Trebuchet MS"/>
              </a:rPr>
              <a:t> </a:t>
            </a:r>
            <a:r>
              <a:rPr sz="1700" spc="70" dirty="0">
                <a:latin typeface="Trebuchet MS"/>
                <a:cs typeface="Trebuchet MS"/>
              </a:rPr>
              <a:t>por</a:t>
            </a:r>
            <a:r>
              <a:rPr sz="1700" spc="7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todos,</a:t>
            </a:r>
            <a:r>
              <a:rPr sz="1700" spc="80" dirty="0">
                <a:latin typeface="Trebuchet MS"/>
                <a:cs typeface="Trebuchet MS"/>
              </a:rPr>
              <a:t> </a:t>
            </a:r>
            <a:r>
              <a:rPr sz="1700" spc="75" dirty="0">
                <a:latin typeface="Trebuchet MS"/>
                <a:cs typeface="Trebuchet MS"/>
              </a:rPr>
              <a:t>esto </a:t>
            </a:r>
            <a:r>
              <a:rPr sz="1700" spc="80" dirty="0">
                <a:latin typeface="Trebuchet MS"/>
                <a:cs typeface="Trebuchet MS"/>
              </a:rPr>
              <a:t>es </a:t>
            </a:r>
            <a:r>
              <a:rPr sz="1700" dirty="0">
                <a:latin typeface="Trebuchet MS"/>
                <a:cs typeface="Trebuchet MS"/>
              </a:rPr>
              <a:t>tanto</a:t>
            </a:r>
            <a:r>
              <a:rPr sz="1700" spc="-80" dirty="0">
                <a:latin typeface="Trebuchet MS"/>
                <a:cs typeface="Trebuchet MS"/>
              </a:rPr>
              <a:t> </a:t>
            </a:r>
            <a:r>
              <a:rPr sz="1700" spc="25" dirty="0">
                <a:latin typeface="Trebuchet MS"/>
                <a:cs typeface="Trebuchet MS"/>
              </a:rPr>
              <a:t>por</a:t>
            </a:r>
            <a:r>
              <a:rPr sz="1700" spc="-65" dirty="0">
                <a:latin typeface="Trebuchet MS"/>
                <a:cs typeface="Trebuchet MS"/>
              </a:rPr>
              <a:t> </a:t>
            </a:r>
            <a:r>
              <a:rPr sz="1700" spc="65" dirty="0">
                <a:latin typeface="Trebuchet MS"/>
                <a:cs typeface="Trebuchet MS"/>
              </a:rPr>
              <a:t>quienes</a:t>
            </a:r>
            <a:r>
              <a:rPr sz="1700" spc="-65" dirty="0">
                <a:latin typeface="Trebuchet MS"/>
                <a:cs typeface="Trebuchet MS"/>
              </a:rPr>
              <a:t> </a:t>
            </a:r>
            <a:r>
              <a:rPr sz="1700" spc="35" dirty="0">
                <a:latin typeface="Trebuchet MS"/>
                <a:cs typeface="Trebuchet MS"/>
              </a:rPr>
              <a:t>integran</a:t>
            </a:r>
            <a:r>
              <a:rPr sz="1700" spc="-65" dirty="0">
                <a:latin typeface="Trebuchet MS"/>
                <a:cs typeface="Trebuchet MS"/>
              </a:rPr>
              <a:t> </a:t>
            </a:r>
            <a:r>
              <a:rPr sz="1700" spc="-80" dirty="0">
                <a:latin typeface="Trebuchet MS"/>
                <a:cs typeface="Trebuchet MS"/>
              </a:rPr>
              <a:t>la</a:t>
            </a:r>
            <a:r>
              <a:rPr sz="1700" spc="-45" dirty="0">
                <a:latin typeface="Trebuchet MS"/>
                <a:cs typeface="Trebuchet MS"/>
              </a:rPr>
              <a:t> </a:t>
            </a:r>
            <a:r>
              <a:rPr sz="1700" spc="50" dirty="0">
                <a:latin typeface="Trebuchet MS"/>
                <a:cs typeface="Trebuchet MS"/>
              </a:rPr>
              <a:t>Administración </a:t>
            </a:r>
            <a:r>
              <a:rPr sz="1700" spc="55" dirty="0">
                <a:latin typeface="Trebuchet MS"/>
                <a:cs typeface="Trebuchet MS"/>
              </a:rPr>
              <a:t>Pública</a:t>
            </a:r>
            <a:r>
              <a:rPr sz="1700" spc="14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Estatal,</a:t>
            </a:r>
            <a:r>
              <a:rPr sz="1700" spc="155" dirty="0">
                <a:latin typeface="Trebuchet MS"/>
                <a:cs typeface="Trebuchet MS"/>
              </a:rPr>
              <a:t> </a:t>
            </a:r>
            <a:r>
              <a:rPr sz="1700" spc="105" dirty="0">
                <a:latin typeface="Trebuchet MS"/>
                <a:cs typeface="Trebuchet MS"/>
              </a:rPr>
              <a:t>como</a:t>
            </a:r>
            <a:r>
              <a:rPr sz="1700" spc="155" dirty="0">
                <a:latin typeface="Trebuchet MS"/>
                <a:cs typeface="Trebuchet MS"/>
              </a:rPr>
              <a:t> </a:t>
            </a:r>
            <a:r>
              <a:rPr sz="1700" spc="70" dirty="0">
                <a:latin typeface="Trebuchet MS"/>
                <a:cs typeface="Trebuchet MS"/>
              </a:rPr>
              <a:t>por</a:t>
            </a:r>
            <a:r>
              <a:rPr sz="1700" spc="15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la</a:t>
            </a:r>
            <a:r>
              <a:rPr sz="1700" spc="155" dirty="0">
                <a:latin typeface="Trebuchet MS"/>
                <a:cs typeface="Trebuchet MS"/>
              </a:rPr>
              <a:t> </a:t>
            </a:r>
            <a:r>
              <a:rPr sz="1700" spc="65" dirty="0">
                <a:latin typeface="Trebuchet MS"/>
                <a:cs typeface="Trebuchet MS"/>
              </a:rPr>
              <a:t>ciudadanía</a:t>
            </a:r>
            <a:r>
              <a:rPr sz="1700" spc="155" dirty="0">
                <a:latin typeface="Trebuchet MS"/>
                <a:cs typeface="Trebuchet MS"/>
              </a:rPr>
              <a:t> </a:t>
            </a:r>
            <a:r>
              <a:rPr sz="1700" spc="50" dirty="0">
                <a:latin typeface="Trebuchet MS"/>
                <a:cs typeface="Trebuchet MS"/>
              </a:rPr>
              <a:t>en </a:t>
            </a:r>
            <a:r>
              <a:rPr sz="1700" spc="-10" dirty="0">
                <a:latin typeface="Trebuchet MS"/>
                <a:cs typeface="Trebuchet MS"/>
              </a:rPr>
              <a:t>general.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92884" y="0"/>
            <a:ext cx="1050925" cy="1116965"/>
          </a:xfrm>
          <a:custGeom>
            <a:avLst/>
            <a:gdLst/>
            <a:ahLst/>
            <a:cxnLst/>
            <a:rect l="l" t="t" r="r" b="b"/>
            <a:pathLst>
              <a:path w="1050925" h="1116965">
                <a:moveTo>
                  <a:pt x="439410" y="0"/>
                </a:moveTo>
                <a:lnTo>
                  <a:pt x="16030" y="0"/>
                </a:lnTo>
                <a:lnTo>
                  <a:pt x="9059" y="42687"/>
                </a:lnTo>
                <a:lnTo>
                  <a:pt x="3884" y="87777"/>
                </a:lnTo>
                <a:lnTo>
                  <a:pt x="861" y="133100"/>
                </a:lnTo>
                <a:lnTo>
                  <a:pt x="0" y="178572"/>
                </a:lnTo>
                <a:lnTo>
                  <a:pt x="1338" y="224110"/>
                </a:lnTo>
                <a:lnTo>
                  <a:pt x="4869" y="269630"/>
                </a:lnTo>
                <a:lnTo>
                  <a:pt x="10614" y="315050"/>
                </a:lnTo>
                <a:lnTo>
                  <a:pt x="18591" y="360287"/>
                </a:lnTo>
                <a:lnTo>
                  <a:pt x="28814" y="405257"/>
                </a:lnTo>
                <a:lnTo>
                  <a:pt x="41300" y="449877"/>
                </a:lnTo>
                <a:lnTo>
                  <a:pt x="56063" y="494064"/>
                </a:lnTo>
                <a:lnTo>
                  <a:pt x="73120" y="537735"/>
                </a:lnTo>
                <a:lnTo>
                  <a:pt x="92486" y="580807"/>
                </a:lnTo>
                <a:lnTo>
                  <a:pt x="114176" y="623196"/>
                </a:lnTo>
                <a:lnTo>
                  <a:pt x="138207" y="664820"/>
                </a:lnTo>
                <a:lnTo>
                  <a:pt x="164594" y="705595"/>
                </a:lnTo>
                <a:lnTo>
                  <a:pt x="193015" y="744979"/>
                </a:lnTo>
                <a:lnTo>
                  <a:pt x="223081" y="782476"/>
                </a:lnTo>
                <a:lnTo>
                  <a:pt x="254711" y="818071"/>
                </a:lnTo>
                <a:lnTo>
                  <a:pt x="287819" y="851746"/>
                </a:lnTo>
                <a:lnTo>
                  <a:pt x="322324" y="883487"/>
                </a:lnTo>
                <a:lnTo>
                  <a:pt x="358142" y="913279"/>
                </a:lnTo>
                <a:lnTo>
                  <a:pt x="395191" y="941105"/>
                </a:lnTo>
                <a:lnTo>
                  <a:pt x="433386" y="966950"/>
                </a:lnTo>
                <a:lnTo>
                  <a:pt x="472644" y="990798"/>
                </a:lnTo>
                <a:lnTo>
                  <a:pt x="512884" y="1012634"/>
                </a:lnTo>
                <a:lnTo>
                  <a:pt x="554021" y="1032442"/>
                </a:lnTo>
                <a:lnTo>
                  <a:pt x="595972" y="1050206"/>
                </a:lnTo>
                <a:lnTo>
                  <a:pt x="638654" y="1065911"/>
                </a:lnTo>
                <a:lnTo>
                  <a:pt x="681984" y="1079542"/>
                </a:lnTo>
                <a:lnTo>
                  <a:pt x="725879" y="1091082"/>
                </a:lnTo>
                <a:lnTo>
                  <a:pt x="770256" y="1100516"/>
                </a:lnTo>
                <a:lnTo>
                  <a:pt x="815031" y="1107828"/>
                </a:lnTo>
                <a:lnTo>
                  <a:pt x="860121" y="1113003"/>
                </a:lnTo>
                <a:lnTo>
                  <a:pt x="905444" y="1116025"/>
                </a:lnTo>
                <a:lnTo>
                  <a:pt x="950916" y="1116888"/>
                </a:lnTo>
                <a:lnTo>
                  <a:pt x="996454" y="1115548"/>
                </a:lnTo>
                <a:lnTo>
                  <a:pt x="1041974" y="1112018"/>
                </a:lnTo>
                <a:lnTo>
                  <a:pt x="1050366" y="1110957"/>
                </a:lnTo>
                <a:lnTo>
                  <a:pt x="1050366" y="706424"/>
                </a:lnTo>
                <a:lnTo>
                  <a:pt x="936742" y="706424"/>
                </a:lnTo>
                <a:lnTo>
                  <a:pt x="891150" y="703749"/>
                </a:lnTo>
                <a:lnTo>
                  <a:pt x="846006" y="697232"/>
                </a:lnTo>
                <a:lnTo>
                  <a:pt x="801574" y="686923"/>
                </a:lnTo>
                <a:lnTo>
                  <a:pt x="758119" y="672872"/>
                </a:lnTo>
                <a:lnTo>
                  <a:pt x="715904" y="655128"/>
                </a:lnTo>
                <a:lnTo>
                  <a:pt x="675194" y="633740"/>
                </a:lnTo>
                <a:lnTo>
                  <a:pt x="636253" y="608760"/>
                </a:lnTo>
                <a:lnTo>
                  <a:pt x="599346" y="580235"/>
                </a:lnTo>
                <a:lnTo>
                  <a:pt x="564737" y="548217"/>
                </a:lnTo>
                <a:lnTo>
                  <a:pt x="532689" y="512754"/>
                </a:lnTo>
                <a:lnTo>
                  <a:pt x="503468" y="473896"/>
                </a:lnTo>
                <a:lnTo>
                  <a:pt x="477862" y="432567"/>
                </a:lnTo>
                <a:lnTo>
                  <a:pt x="456444" y="389835"/>
                </a:lnTo>
                <a:lnTo>
                  <a:pt x="439166" y="345967"/>
                </a:lnTo>
                <a:lnTo>
                  <a:pt x="425978" y="301225"/>
                </a:lnTo>
                <a:lnTo>
                  <a:pt x="416830" y="255874"/>
                </a:lnTo>
                <a:lnTo>
                  <a:pt x="411673" y="210178"/>
                </a:lnTo>
                <a:lnTo>
                  <a:pt x="410456" y="164402"/>
                </a:lnTo>
                <a:lnTo>
                  <a:pt x="413132" y="118809"/>
                </a:lnTo>
                <a:lnTo>
                  <a:pt x="419648" y="73665"/>
                </a:lnTo>
                <a:lnTo>
                  <a:pt x="429957" y="29233"/>
                </a:lnTo>
                <a:lnTo>
                  <a:pt x="439410" y="0"/>
                </a:lnTo>
                <a:close/>
              </a:path>
              <a:path w="1050925" h="1116965">
                <a:moveTo>
                  <a:pt x="1050366" y="695581"/>
                </a:moveTo>
                <a:lnTo>
                  <a:pt x="1028213" y="700050"/>
                </a:lnTo>
                <a:lnTo>
                  <a:pt x="982518" y="705207"/>
                </a:lnTo>
                <a:lnTo>
                  <a:pt x="936742" y="706424"/>
                </a:lnTo>
                <a:lnTo>
                  <a:pt x="1050366" y="706424"/>
                </a:lnTo>
                <a:lnTo>
                  <a:pt x="1050366" y="695581"/>
                </a:lnTo>
                <a:close/>
              </a:path>
            </a:pathLst>
          </a:custGeom>
          <a:solidFill>
            <a:srgbClr val="4A7074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0075" y="485212"/>
            <a:ext cx="6474460" cy="365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212090" algn="just">
              <a:lnSpc>
                <a:spcPct val="130900"/>
              </a:lnSpc>
              <a:spcBef>
                <a:spcPts val="100"/>
              </a:spcBef>
              <a:buAutoNum type="alphaLcPeriod" startAt="2"/>
              <a:tabLst>
                <a:tab pos="224790" algn="l"/>
              </a:tabLst>
            </a:pP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Parte</a:t>
            </a:r>
            <a:r>
              <a:rPr sz="1400" b="1" spc="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principal.</a:t>
            </a:r>
            <a:r>
              <a:rPr sz="1400" b="1" spc="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Contiene</a:t>
            </a:r>
            <a:r>
              <a:rPr sz="1400" b="1" spc="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50" dirty="0">
                <a:solidFill>
                  <a:srgbClr val="393737"/>
                </a:solidFill>
                <a:latin typeface="Trebuchet MS"/>
                <a:cs typeface="Trebuchet MS"/>
              </a:rPr>
              <a:t>las</a:t>
            </a:r>
            <a:r>
              <a:rPr sz="1400" b="1" spc="3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disposiciones</a:t>
            </a:r>
            <a:r>
              <a:rPr sz="1400" b="1" spc="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45" dirty="0">
                <a:solidFill>
                  <a:srgbClr val="393737"/>
                </a:solidFill>
                <a:latin typeface="Trebuchet MS"/>
                <a:cs typeface="Trebuchet MS"/>
              </a:rPr>
              <a:t>substanciales</a:t>
            </a:r>
            <a:r>
              <a:rPr sz="1400" b="1" spc="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que</a:t>
            </a:r>
            <a:r>
              <a:rPr sz="1400" b="1" spc="3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393737"/>
                </a:solidFill>
                <a:latin typeface="Trebuchet MS"/>
                <a:cs typeface="Trebuchet MS"/>
              </a:rPr>
              <a:t>especifican </a:t>
            </a:r>
            <a:r>
              <a:rPr sz="1400" b="1" spc="60" dirty="0">
                <a:solidFill>
                  <a:srgbClr val="393737"/>
                </a:solidFill>
                <a:latin typeface="Trebuchet MS"/>
                <a:cs typeface="Trebuchet MS"/>
              </a:rPr>
              <a:t>las</a:t>
            </a:r>
            <a:r>
              <a:rPr sz="1400" b="1" spc="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posiciones</a:t>
            </a:r>
            <a:r>
              <a:rPr sz="1400" b="1" spc="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jurídicas,</a:t>
            </a:r>
            <a:r>
              <a:rPr sz="1400" b="1" spc="3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393737"/>
                </a:solidFill>
                <a:latin typeface="Trebuchet MS"/>
                <a:cs typeface="Trebuchet MS"/>
              </a:rPr>
              <a:t>como</a:t>
            </a:r>
            <a:r>
              <a:rPr sz="1400" b="1" spc="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393737"/>
                </a:solidFill>
                <a:latin typeface="Trebuchet MS"/>
                <a:cs typeface="Trebuchet MS"/>
              </a:rPr>
              <a:t>las</a:t>
            </a:r>
            <a:r>
              <a:rPr sz="1400" b="1" spc="3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competencias,</a:t>
            </a:r>
            <a:r>
              <a:rPr sz="1400" b="1" spc="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393737"/>
                </a:solidFill>
                <a:latin typeface="Trebuchet MS"/>
                <a:cs typeface="Trebuchet MS"/>
              </a:rPr>
              <a:t>los</a:t>
            </a:r>
            <a:r>
              <a:rPr sz="1400" b="1" spc="3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poderes,</a:t>
            </a:r>
            <a:r>
              <a:rPr sz="1400" b="1" spc="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393737"/>
                </a:solidFill>
                <a:latin typeface="Trebuchet MS"/>
                <a:cs typeface="Trebuchet MS"/>
              </a:rPr>
              <a:t>los</a:t>
            </a:r>
            <a:r>
              <a:rPr sz="1400" b="1" spc="3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393737"/>
                </a:solidFill>
                <a:latin typeface="Trebuchet MS"/>
                <a:cs typeface="Trebuchet MS"/>
              </a:rPr>
              <a:t>derechos, 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etc.;</a:t>
            </a:r>
            <a:r>
              <a:rPr sz="1400" b="1" spc="10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50" dirty="0">
                <a:solidFill>
                  <a:srgbClr val="393737"/>
                </a:solidFill>
                <a:latin typeface="Trebuchet MS"/>
                <a:cs typeface="Trebuchet MS"/>
              </a:rPr>
              <a:t>reglas</a:t>
            </a:r>
            <a:r>
              <a:rPr sz="1400" b="1" spc="10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de</a:t>
            </a:r>
            <a:r>
              <a:rPr sz="1400" b="1" spc="10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conductas,</a:t>
            </a:r>
            <a:r>
              <a:rPr sz="1400" b="1" spc="10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393737"/>
                </a:solidFill>
                <a:latin typeface="Trebuchet MS"/>
                <a:cs typeface="Trebuchet MS"/>
              </a:rPr>
              <a:t>como</a:t>
            </a:r>
            <a:r>
              <a:rPr sz="1400" b="1" spc="10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obligaciones,</a:t>
            </a:r>
            <a:r>
              <a:rPr sz="1400" b="1" spc="10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prohibiciones,</a:t>
            </a:r>
            <a:r>
              <a:rPr sz="1400" b="1" spc="10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permisos,</a:t>
            </a:r>
            <a:r>
              <a:rPr sz="1400" b="1" spc="10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393737"/>
                </a:solidFill>
                <a:latin typeface="Trebuchet MS"/>
                <a:cs typeface="Trebuchet MS"/>
              </a:rPr>
              <a:t>las </a:t>
            </a:r>
            <a:r>
              <a:rPr sz="1400" b="1" spc="20" dirty="0">
                <a:solidFill>
                  <a:srgbClr val="393737"/>
                </a:solidFill>
                <a:latin typeface="Trebuchet MS"/>
                <a:cs typeface="Trebuchet MS"/>
              </a:rPr>
              <a:t>disposiciones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393737"/>
                </a:solidFill>
                <a:latin typeface="Trebuchet MS"/>
                <a:cs typeface="Trebuchet MS"/>
              </a:rPr>
              <a:t>orgánicas,</a:t>
            </a:r>
            <a:r>
              <a:rPr sz="1400" b="1" spc="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393737"/>
                </a:solidFill>
                <a:latin typeface="Trebuchet MS"/>
                <a:cs typeface="Trebuchet MS"/>
              </a:rPr>
              <a:t>disposiciones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393737"/>
                </a:solidFill>
                <a:latin typeface="Trebuchet MS"/>
                <a:cs typeface="Trebuchet MS"/>
              </a:rPr>
              <a:t>procedimentales</a:t>
            </a:r>
            <a:r>
              <a:rPr sz="1400" b="1" spc="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80" dirty="0">
                <a:solidFill>
                  <a:srgbClr val="393737"/>
                </a:solidFill>
                <a:latin typeface="Trebuchet MS"/>
                <a:cs typeface="Trebuchet MS"/>
              </a:rPr>
              <a:t>y</a:t>
            </a:r>
            <a:r>
              <a:rPr sz="1400" b="1" spc="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393737"/>
                </a:solidFill>
                <a:latin typeface="Trebuchet MS"/>
                <a:cs typeface="Trebuchet MS"/>
              </a:rPr>
              <a:t>las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393737"/>
                </a:solidFill>
                <a:latin typeface="Trebuchet MS"/>
                <a:cs typeface="Trebuchet MS"/>
              </a:rPr>
              <a:t>sanciones.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75"/>
              </a:spcBef>
              <a:buClr>
                <a:srgbClr val="393737"/>
              </a:buClr>
              <a:buFont typeface="Trebuchet MS"/>
              <a:buAutoNum type="alphaLcPeriod" startAt="2"/>
            </a:pPr>
            <a:endParaRPr sz="1400">
              <a:latin typeface="Trebuchet MS"/>
              <a:cs typeface="Trebuchet MS"/>
            </a:endParaRPr>
          </a:p>
          <a:p>
            <a:pPr marL="12700" marR="8255" indent="-12700" algn="just">
              <a:lnSpc>
                <a:spcPct val="130900"/>
              </a:lnSpc>
              <a:buAutoNum type="alphaLcPeriod" startAt="2"/>
              <a:tabLst>
                <a:tab pos="168275" algn="l"/>
              </a:tabLst>
            </a:pP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	Parte</a:t>
            </a:r>
            <a:r>
              <a:rPr sz="1400" b="1" spc="200" dirty="0">
                <a:solidFill>
                  <a:srgbClr val="393737"/>
                </a:solidFill>
                <a:latin typeface="Trebuchet MS"/>
                <a:cs typeface="Trebuchet MS"/>
              </a:rPr>
              <a:t>  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final.</a:t>
            </a:r>
            <a:r>
              <a:rPr sz="1400" b="1" spc="204" dirty="0">
                <a:solidFill>
                  <a:srgbClr val="393737"/>
                </a:solidFill>
                <a:latin typeface="Trebuchet MS"/>
                <a:cs typeface="Trebuchet MS"/>
              </a:rPr>
              <a:t>   </a:t>
            </a:r>
            <a:r>
              <a:rPr sz="1400" b="1" spc="55" dirty="0">
                <a:solidFill>
                  <a:srgbClr val="393737"/>
                </a:solidFill>
                <a:latin typeface="Trebuchet MS"/>
                <a:cs typeface="Trebuchet MS"/>
              </a:rPr>
              <a:t>Será</a:t>
            </a:r>
            <a:r>
              <a:rPr sz="1400" b="1" spc="204" dirty="0">
                <a:solidFill>
                  <a:srgbClr val="393737"/>
                </a:solidFill>
                <a:latin typeface="Trebuchet MS"/>
                <a:cs typeface="Trebuchet MS"/>
              </a:rPr>
              <a:t>  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necesaria</a:t>
            </a:r>
            <a:r>
              <a:rPr sz="1400" b="1" spc="200" dirty="0">
                <a:solidFill>
                  <a:srgbClr val="393737"/>
                </a:solidFill>
                <a:latin typeface="Trebuchet MS"/>
                <a:cs typeface="Trebuchet MS"/>
              </a:rPr>
              <a:t>  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cuando</a:t>
            </a:r>
            <a:r>
              <a:rPr sz="1400" b="1" spc="204" dirty="0">
                <a:solidFill>
                  <a:srgbClr val="393737"/>
                </a:solidFill>
                <a:latin typeface="Trebuchet MS"/>
                <a:cs typeface="Trebuchet MS"/>
              </a:rPr>
              <a:t>   </a:t>
            </a:r>
            <a:r>
              <a:rPr sz="1400" b="1" spc="90" dirty="0">
                <a:solidFill>
                  <a:srgbClr val="393737"/>
                </a:solidFill>
                <a:latin typeface="Trebuchet MS"/>
                <a:cs typeface="Trebuchet MS"/>
              </a:rPr>
              <a:t>se</a:t>
            </a:r>
            <a:r>
              <a:rPr sz="1400" b="1" spc="204" dirty="0">
                <a:solidFill>
                  <a:srgbClr val="393737"/>
                </a:solidFill>
                <a:latin typeface="Trebuchet MS"/>
                <a:cs typeface="Trebuchet MS"/>
              </a:rPr>
              <a:t>  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tengan</a:t>
            </a:r>
            <a:r>
              <a:rPr sz="1400" b="1" spc="200" dirty="0">
                <a:solidFill>
                  <a:srgbClr val="393737"/>
                </a:solidFill>
                <a:latin typeface="Trebuchet MS"/>
                <a:cs typeface="Trebuchet MS"/>
              </a:rPr>
              <a:t>   </a:t>
            </a:r>
            <a:r>
              <a:rPr sz="1400" b="1" spc="-10" dirty="0">
                <a:solidFill>
                  <a:srgbClr val="393737"/>
                </a:solidFill>
                <a:latin typeface="Trebuchet MS"/>
                <a:cs typeface="Trebuchet MS"/>
              </a:rPr>
              <a:t>disposiciones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complementarias,</a:t>
            </a:r>
            <a:r>
              <a:rPr sz="1400" b="1" spc="28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que</a:t>
            </a:r>
            <a:r>
              <a:rPr sz="1400" b="1" spc="28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regulen</a:t>
            </a:r>
            <a:r>
              <a:rPr sz="1400" b="1" spc="28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393737"/>
                </a:solidFill>
                <a:latin typeface="Trebuchet MS"/>
                <a:cs typeface="Trebuchet MS"/>
              </a:rPr>
              <a:t>aspectos</a:t>
            </a:r>
            <a:r>
              <a:rPr sz="1400" b="1" spc="28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para</a:t>
            </a:r>
            <a:r>
              <a:rPr sz="1400" b="1" spc="28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instrumentar</a:t>
            </a:r>
            <a:r>
              <a:rPr sz="1400" b="1" spc="28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la</a:t>
            </a:r>
            <a:r>
              <a:rPr sz="1400" b="1" spc="28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393737"/>
                </a:solidFill>
                <a:latin typeface="Trebuchet MS"/>
                <a:cs typeface="Trebuchet MS"/>
              </a:rPr>
              <a:t>disposición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normativa;</a:t>
            </a:r>
            <a:r>
              <a:rPr sz="1400" b="1" spc="-5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30" dirty="0">
                <a:solidFill>
                  <a:srgbClr val="393737"/>
                </a:solidFill>
                <a:latin typeface="Trebuchet MS"/>
                <a:cs typeface="Trebuchet MS"/>
              </a:rPr>
              <a:t>y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70"/>
              </a:spcBef>
              <a:buClr>
                <a:srgbClr val="393737"/>
              </a:buClr>
              <a:buFont typeface="Trebuchet MS"/>
              <a:buAutoNum type="alphaLcPeriod" startAt="2"/>
            </a:pPr>
            <a:endParaRPr sz="1400">
              <a:latin typeface="Trebuchet MS"/>
              <a:cs typeface="Trebuchet MS"/>
            </a:endParaRPr>
          </a:p>
          <a:p>
            <a:pPr marL="12700" marR="5080" indent="293370" algn="just">
              <a:lnSpc>
                <a:spcPct val="130900"/>
              </a:lnSpc>
              <a:spcBef>
                <a:spcPts val="5"/>
              </a:spcBef>
              <a:buAutoNum type="alphaLcPeriod" startAt="2"/>
              <a:tabLst>
                <a:tab pos="306070" algn="l"/>
              </a:tabLst>
            </a:pPr>
            <a:r>
              <a:rPr sz="1400" b="1" spc="50" dirty="0">
                <a:solidFill>
                  <a:srgbClr val="393737"/>
                </a:solidFill>
                <a:latin typeface="Trebuchet MS"/>
                <a:cs typeface="Trebuchet MS"/>
              </a:rPr>
              <a:t>Disposiciones</a:t>
            </a:r>
            <a:r>
              <a:rPr sz="1400" b="1" spc="12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transitorias.</a:t>
            </a:r>
            <a:r>
              <a:rPr sz="1400" b="1" spc="12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Contiene</a:t>
            </a:r>
            <a:r>
              <a:rPr sz="1400" b="1" spc="12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disposiciones</a:t>
            </a:r>
            <a:r>
              <a:rPr sz="1400" b="1" spc="12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relativas</a:t>
            </a:r>
            <a:r>
              <a:rPr sz="1400" b="1" spc="12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al</a:t>
            </a:r>
            <a:r>
              <a:rPr sz="1400" b="1" spc="12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393737"/>
                </a:solidFill>
                <a:latin typeface="Trebuchet MS"/>
                <a:cs typeface="Trebuchet MS"/>
              </a:rPr>
              <a:t>inicio</a:t>
            </a:r>
            <a:r>
              <a:rPr sz="1400" b="1" spc="12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393737"/>
                </a:solidFill>
                <a:latin typeface="Trebuchet MS"/>
                <a:cs typeface="Trebuchet MS"/>
              </a:rPr>
              <a:t>de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vigencia</a:t>
            </a:r>
            <a:r>
              <a:rPr sz="1400" b="1" spc="-3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393737"/>
                </a:solidFill>
                <a:latin typeface="Trebuchet MS"/>
                <a:cs typeface="Trebuchet MS"/>
              </a:rPr>
              <a:t>del</a:t>
            </a:r>
            <a:r>
              <a:rPr sz="1400" b="1" spc="-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393737"/>
                </a:solidFill>
                <a:latin typeface="Trebuchet MS"/>
                <a:cs typeface="Trebuchet MS"/>
              </a:rPr>
              <a:t>texto,</a:t>
            </a:r>
            <a:r>
              <a:rPr sz="1400" b="1" spc="-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límites</a:t>
            </a:r>
            <a:r>
              <a:rPr sz="1400" b="1" spc="-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eventuales</a:t>
            </a:r>
            <a:r>
              <a:rPr sz="1400" b="1" spc="-3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</a:t>
            </a:r>
            <a:r>
              <a:rPr sz="1400" b="1" spc="-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eficacia</a:t>
            </a:r>
            <a:r>
              <a:rPr sz="1400" b="1" spc="-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</a:t>
            </a:r>
            <a:r>
              <a:rPr sz="1400" b="1" spc="-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30" dirty="0">
                <a:solidFill>
                  <a:srgbClr val="393737"/>
                </a:solidFill>
                <a:latin typeface="Trebuchet MS"/>
                <a:cs typeface="Trebuchet MS"/>
              </a:rPr>
              <a:t>las</a:t>
            </a:r>
            <a:r>
              <a:rPr sz="1400" b="1" spc="-35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normas,</a:t>
            </a:r>
            <a:r>
              <a:rPr sz="1400" b="1" spc="-30" dirty="0">
                <a:solidFill>
                  <a:srgbClr val="393737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393737"/>
                </a:solidFill>
                <a:latin typeface="Trebuchet MS"/>
                <a:cs typeface="Trebuchet MS"/>
              </a:rPr>
              <a:t>excepciones </a:t>
            </a:r>
            <a:r>
              <a:rPr sz="1400" b="1" spc="75" dirty="0">
                <a:solidFill>
                  <a:srgbClr val="393737"/>
                </a:solidFill>
                <a:latin typeface="Trebuchet MS"/>
                <a:cs typeface="Trebuchet MS"/>
              </a:rPr>
              <a:t>a</a:t>
            </a:r>
            <a:r>
              <a:rPr sz="1400" b="1" spc="135" dirty="0">
                <a:solidFill>
                  <a:srgbClr val="393737"/>
                </a:solidFill>
                <a:latin typeface="Trebuchet MS"/>
                <a:cs typeface="Trebuchet MS"/>
              </a:rPr>
              <a:t> 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la</a:t>
            </a:r>
            <a:r>
              <a:rPr sz="1400" b="1" spc="140" dirty="0">
                <a:solidFill>
                  <a:srgbClr val="393737"/>
                </a:solidFill>
                <a:latin typeface="Trebuchet MS"/>
                <a:cs typeface="Trebuchet MS"/>
              </a:rPr>
              <a:t> 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aplicación</a:t>
            </a:r>
            <a:r>
              <a:rPr sz="1400" b="1" spc="135" dirty="0">
                <a:solidFill>
                  <a:srgbClr val="393737"/>
                </a:solidFill>
                <a:latin typeface="Trebuchet MS"/>
                <a:cs typeface="Trebuchet MS"/>
              </a:rPr>
              <a:t> 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de</a:t>
            </a:r>
            <a:r>
              <a:rPr sz="1400" b="1" spc="140" dirty="0">
                <a:solidFill>
                  <a:srgbClr val="393737"/>
                </a:solidFill>
                <a:latin typeface="Trebuchet MS"/>
                <a:cs typeface="Trebuchet MS"/>
              </a:rPr>
              <a:t> 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textos</a:t>
            </a:r>
            <a:r>
              <a:rPr sz="1400" b="1" spc="135" dirty="0">
                <a:solidFill>
                  <a:srgbClr val="393737"/>
                </a:solidFill>
                <a:latin typeface="Trebuchet MS"/>
                <a:cs typeface="Trebuchet MS"/>
              </a:rPr>
              <a:t> 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normativos,</a:t>
            </a:r>
            <a:r>
              <a:rPr sz="1400" b="1" spc="140" dirty="0">
                <a:solidFill>
                  <a:srgbClr val="393737"/>
                </a:solidFill>
                <a:latin typeface="Trebuchet MS"/>
                <a:cs typeface="Trebuchet MS"/>
              </a:rPr>
              <a:t>  </a:t>
            </a:r>
            <a:r>
              <a:rPr sz="1400" b="1" spc="80" dirty="0">
                <a:solidFill>
                  <a:srgbClr val="393737"/>
                </a:solidFill>
                <a:latin typeface="Trebuchet MS"/>
                <a:cs typeface="Trebuchet MS"/>
              </a:rPr>
              <a:t>y</a:t>
            </a:r>
            <a:r>
              <a:rPr sz="1400" b="1" spc="140" dirty="0">
                <a:solidFill>
                  <a:srgbClr val="393737"/>
                </a:solidFill>
                <a:latin typeface="Trebuchet MS"/>
                <a:cs typeface="Trebuchet MS"/>
              </a:rPr>
              <a:t> 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disposiciones</a:t>
            </a:r>
            <a:r>
              <a:rPr sz="1400" b="1" spc="135" dirty="0">
                <a:solidFill>
                  <a:srgbClr val="393737"/>
                </a:solidFill>
                <a:latin typeface="Trebuchet MS"/>
                <a:cs typeface="Trebuchet MS"/>
              </a:rPr>
              <a:t>  </a:t>
            </a:r>
            <a:r>
              <a:rPr sz="1400" b="1" dirty="0">
                <a:solidFill>
                  <a:srgbClr val="393737"/>
                </a:solidFill>
                <a:latin typeface="Trebuchet MS"/>
                <a:cs typeface="Trebuchet MS"/>
              </a:rPr>
              <a:t>abrogatorias</a:t>
            </a:r>
            <a:r>
              <a:rPr sz="1400" b="1" spc="140" dirty="0">
                <a:solidFill>
                  <a:srgbClr val="393737"/>
                </a:solidFill>
                <a:latin typeface="Trebuchet MS"/>
                <a:cs typeface="Trebuchet MS"/>
              </a:rPr>
              <a:t>  </a:t>
            </a:r>
            <a:r>
              <a:rPr sz="1400" b="1" spc="25" dirty="0">
                <a:solidFill>
                  <a:srgbClr val="393737"/>
                </a:solidFill>
                <a:latin typeface="Trebuchet MS"/>
                <a:cs typeface="Trebuchet MS"/>
              </a:rPr>
              <a:t>o </a:t>
            </a:r>
            <a:r>
              <a:rPr sz="1400" b="1" spc="-10" dirty="0">
                <a:solidFill>
                  <a:srgbClr val="393737"/>
                </a:solidFill>
                <a:latin typeface="Trebuchet MS"/>
                <a:cs typeface="Trebuchet MS"/>
              </a:rPr>
              <a:t>derogatorias.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3591748"/>
            <a:ext cx="9144000" cy="1542415"/>
            <a:chOff x="0" y="3591748"/>
            <a:chExt cx="9144000" cy="1542415"/>
          </a:xfrm>
        </p:grpSpPr>
        <p:sp>
          <p:nvSpPr>
            <p:cNvPr id="4" name="object 4"/>
            <p:cNvSpPr/>
            <p:nvPr/>
          </p:nvSpPr>
          <p:spPr>
            <a:xfrm>
              <a:off x="2959" y="4485373"/>
              <a:ext cx="9141460" cy="648335"/>
            </a:xfrm>
            <a:custGeom>
              <a:avLst/>
              <a:gdLst/>
              <a:ahLst/>
              <a:cxnLst/>
              <a:rect l="l" t="t" r="r" b="b"/>
              <a:pathLst>
                <a:path w="9141460" h="648335">
                  <a:moveTo>
                    <a:pt x="9141040" y="0"/>
                  </a:moveTo>
                  <a:lnTo>
                    <a:pt x="0" y="0"/>
                  </a:lnTo>
                  <a:lnTo>
                    <a:pt x="0" y="648220"/>
                  </a:lnTo>
                  <a:lnTo>
                    <a:pt x="9141040" y="648220"/>
                  </a:lnTo>
                  <a:lnTo>
                    <a:pt x="9141040" y="0"/>
                  </a:lnTo>
                  <a:close/>
                </a:path>
              </a:pathLst>
            </a:custGeom>
            <a:solidFill>
              <a:srgbClr val="5B5B5B">
                <a:alpha val="2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591748"/>
              <a:ext cx="1801495" cy="1523365"/>
            </a:xfrm>
            <a:custGeom>
              <a:avLst/>
              <a:gdLst/>
              <a:ahLst/>
              <a:cxnLst/>
              <a:rect l="l" t="t" r="r" b="b"/>
              <a:pathLst>
                <a:path w="1801495" h="1523364">
                  <a:moveTo>
                    <a:pt x="0" y="0"/>
                  </a:moveTo>
                  <a:lnTo>
                    <a:pt x="0" y="663894"/>
                  </a:lnTo>
                  <a:lnTo>
                    <a:pt x="30745" y="664539"/>
                  </a:lnTo>
                  <a:lnTo>
                    <a:pt x="80657" y="667686"/>
                  </a:lnTo>
                  <a:lnTo>
                    <a:pt x="129994" y="672880"/>
                  </a:lnTo>
                  <a:lnTo>
                    <a:pt x="178714" y="680078"/>
                  </a:lnTo>
                  <a:lnTo>
                    <a:pt x="226775" y="689238"/>
                  </a:lnTo>
                  <a:lnTo>
                    <a:pt x="274133" y="700316"/>
                  </a:lnTo>
                  <a:lnTo>
                    <a:pt x="320748" y="713271"/>
                  </a:lnTo>
                  <a:lnTo>
                    <a:pt x="366576" y="728060"/>
                  </a:lnTo>
                  <a:lnTo>
                    <a:pt x="411576" y="744641"/>
                  </a:lnTo>
                  <a:lnTo>
                    <a:pt x="455704" y="762970"/>
                  </a:lnTo>
                  <a:lnTo>
                    <a:pt x="498920" y="783007"/>
                  </a:lnTo>
                  <a:lnTo>
                    <a:pt x="541179" y="804708"/>
                  </a:lnTo>
                  <a:lnTo>
                    <a:pt x="582441" y="828030"/>
                  </a:lnTo>
                  <a:lnTo>
                    <a:pt x="622663" y="852932"/>
                  </a:lnTo>
                  <a:lnTo>
                    <a:pt x="661803" y="879370"/>
                  </a:lnTo>
                  <a:lnTo>
                    <a:pt x="699817" y="907303"/>
                  </a:lnTo>
                  <a:lnTo>
                    <a:pt x="736665" y="936687"/>
                  </a:lnTo>
                  <a:lnTo>
                    <a:pt x="772304" y="967482"/>
                  </a:lnTo>
                  <a:lnTo>
                    <a:pt x="806691" y="999642"/>
                  </a:lnTo>
                  <a:lnTo>
                    <a:pt x="839784" y="1033128"/>
                  </a:lnTo>
                  <a:lnTo>
                    <a:pt x="871540" y="1067895"/>
                  </a:lnTo>
                  <a:lnTo>
                    <a:pt x="901919" y="1103902"/>
                  </a:lnTo>
                  <a:lnTo>
                    <a:pt x="930876" y="1141106"/>
                  </a:lnTo>
                  <a:lnTo>
                    <a:pt x="958371" y="1179464"/>
                  </a:lnTo>
                  <a:lnTo>
                    <a:pt x="984360" y="1218935"/>
                  </a:lnTo>
                  <a:lnTo>
                    <a:pt x="1008802" y="1259475"/>
                  </a:lnTo>
                  <a:lnTo>
                    <a:pt x="1031653" y="1301043"/>
                  </a:lnTo>
                  <a:lnTo>
                    <a:pt x="1052873" y="1343595"/>
                  </a:lnTo>
                  <a:lnTo>
                    <a:pt x="1072418" y="1387089"/>
                  </a:lnTo>
                  <a:lnTo>
                    <a:pt x="1090246" y="1431483"/>
                  </a:lnTo>
                  <a:lnTo>
                    <a:pt x="1106315" y="1476734"/>
                  </a:lnTo>
                  <a:lnTo>
                    <a:pt x="1120583" y="1522800"/>
                  </a:lnTo>
                  <a:lnTo>
                    <a:pt x="1801011" y="1522800"/>
                  </a:lnTo>
                  <a:lnTo>
                    <a:pt x="1791961" y="1475846"/>
                  </a:lnTo>
                  <a:lnTo>
                    <a:pt x="1781733" y="1429317"/>
                  </a:lnTo>
                  <a:lnTo>
                    <a:pt x="1770343" y="1383230"/>
                  </a:lnTo>
                  <a:lnTo>
                    <a:pt x="1757808" y="1337600"/>
                  </a:lnTo>
                  <a:lnTo>
                    <a:pt x="1744143" y="1292445"/>
                  </a:lnTo>
                  <a:lnTo>
                    <a:pt x="1729365" y="1247780"/>
                  </a:lnTo>
                  <a:lnTo>
                    <a:pt x="1713491" y="1203622"/>
                  </a:lnTo>
                  <a:lnTo>
                    <a:pt x="1696536" y="1159987"/>
                  </a:lnTo>
                  <a:lnTo>
                    <a:pt x="1678516" y="1116892"/>
                  </a:lnTo>
                  <a:lnTo>
                    <a:pt x="1659449" y="1074352"/>
                  </a:lnTo>
                  <a:lnTo>
                    <a:pt x="1639350" y="1032385"/>
                  </a:lnTo>
                  <a:lnTo>
                    <a:pt x="1618235" y="991006"/>
                  </a:lnTo>
                  <a:lnTo>
                    <a:pt x="1596121" y="950231"/>
                  </a:lnTo>
                  <a:lnTo>
                    <a:pt x="1573024" y="910078"/>
                  </a:lnTo>
                  <a:lnTo>
                    <a:pt x="1548960" y="870562"/>
                  </a:lnTo>
                  <a:lnTo>
                    <a:pt x="1523946" y="831699"/>
                  </a:lnTo>
                  <a:lnTo>
                    <a:pt x="1497998" y="793507"/>
                  </a:lnTo>
                  <a:lnTo>
                    <a:pt x="1471131" y="756000"/>
                  </a:lnTo>
                  <a:lnTo>
                    <a:pt x="1443363" y="719197"/>
                  </a:lnTo>
                  <a:lnTo>
                    <a:pt x="1414710" y="683112"/>
                  </a:lnTo>
                  <a:lnTo>
                    <a:pt x="1385187" y="647762"/>
                  </a:lnTo>
                  <a:lnTo>
                    <a:pt x="1354811" y="613164"/>
                  </a:lnTo>
                  <a:lnTo>
                    <a:pt x="1323599" y="579333"/>
                  </a:lnTo>
                  <a:lnTo>
                    <a:pt x="1291566" y="546287"/>
                  </a:lnTo>
                  <a:lnTo>
                    <a:pt x="1258729" y="514041"/>
                  </a:lnTo>
                  <a:lnTo>
                    <a:pt x="1225104" y="482611"/>
                  </a:lnTo>
                  <a:lnTo>
                    <a:pt x="1190707" y="452015"/>
                  </a:lnTo>
                  <a:lnTo>
                    <a:pt x="1155555" y="422268"/>
                  </a:lnTo>
                  <a:lnTo>
                    <a:pt x="1119663" y="393387"/>
                  </a:lnTo>
                  <a:lnTo>
                    <a:pt x="1083049" y="365388"/>
                  </a:lnTo>
                  <a:lnTo>
                    <a:pt x="1045728" y="338287"/>
                  </a:lnTo>
                  <a:lnTo>
                    <a:pt x="1007717" y="312100"/>
                  </a:lnTo>
                  <a:lnTo>
                    <a:pt x="969032" y="286844"/>
                  </a:lnTo>
                  <a:lnTo>
                    <a:pt x="929689" y="262536"/>
                  </a:lnTo>
                  <a:lnTo>
                    <a:pt x="889704" y="239191"/>
                  </a:lnTo>
                  <a:lnTo>
                    <a:pt x="849094" y="216826"/>
                  </a:lnTo>
                  <a:lnTo>
                    <a:pt x="807874" y="195457"/>
                  </a:lnTo>
                  <a:lnTo>
                    <a:pt x="766062" y="175100"/>
                  </a:lnTo>
                  <a:lnTo>
                    <a:pt x="723673" y="155772"/>
                  </a:lnTo>
                  <a:lnTo>
                    <a:pt x="680724" y="137489"/>
                  </a:lnTo>
                  <a:lnTo>
                    <a:pt x="637231" y="120268"/>
                  </a:lnTo>
                  <a:lnTo>
                    <a:pt x="593210" y="104124"/>
                  </a:lnTo>
                  <a:lnTo>
                    <a:pt x="548677" y="89074"/>
                  </a:lnTo>
                  <a:lnTo>
                    <a:pt x="503649" y="75134"/>
                  </a:lnTo>
                  <a:lnTo>
                    <a:pt x="458142" y="62321"/>
                  </a:lnTo>
                  <a:lnTo>
                    <a:pt x="412173" y="50651"/>
                  </a:lnTo>
                  <a:lnTo>
                    <a:pt x="365756" y="40140"/>
                  </a:lnTo>
                  <a:lnTo>
                    <a:pt x="318910" y="30804"/>
                  </a:lnTo>
                  <a:lnTo>
                    <a:pt x="271649" y="22661"/>
                  </a:lnTo>
                  <a:lnTo>
                    <a:pt x="223990" y="15725"/>
                  </a:lnTo>
                  <a:lnTo>
                    <a:pt x="175950" y="10014"/>
                  </a:lnTo>
                  <a:lnTo>
                    <a:pt x="127545" y="5544"/>
                  </a:lnTo>
                  <a:lnTo>
                    <a:pt x="78791" y="2330"/>
                  </a:lnTo>
                  <a:lnTo>
                    <a:pt x="29704" y="3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18" y="-12"/>
            <a:ext cx="9137015" cy="5133975"/>
            <a:chOff x="7518" y="-12"/>
            <a:chExt cx="9137015" cy="5133975"/>
          </a:xfrm>
        </p:grpSpPr>
        <p:sp>
          <p:nvSpPr>
            <p:cNvPr id="3" name="object 3"/>
            <p:cNvSpPr/>
            <p:nvPr/>
          </p:nvSpPr>
          <p:spPr>
            <a:xfrm>
              <a:off x="7518" y="-12"/>
              <a:ext cx="1958339" cy="5133975"/>
            </a:xfrm>
            <a:custGeom>
              <a:avLst/>
              <a:gdLst/>
              <a:ahLst/>
              <a:cxnLst/>
              <a:rect l="l" t="t" r="r" b="b"/>
              <a:pathLst>
                <a:path w="1958339" h="5133975">
                  <a:moveTo>
                    <a:pt x="0" y="5133606"/>
                  </a:moveTo>
                  <a:lnTo>
                    <a:pt x="1958009" y="5133606"/>
                  </a:lnTo>
                  <a:lnTo>
                    <a:pt x="1958009" y="0"/>
                  </a:lnTo>
                  <a:lnTo>
                    <a:pt x="0" y="0"/>
                  </a:lnTo>
                  <a:lnTo>
                    <a:pt x="0" y="5133606"/>
                  </a:lnTo>
                  <a:close/>
                </a:path>
              </a:pathLst>
            </a:custGeom>
            <a:solidFill>
              <a:srgbClr val="5B5B5B">
                <a:alpha val="2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65528" y="-12"/>
              <a:ext cx="7178675" cy="5133975"/>
            </a:xfrm>
            <a:custGeom>
              <a:avLst/>
              <a:gdLst/>
              <a:ahLst/>
              <a:cxnLst/>
              <a:rect l="l" t="t" r="r" b="b"/>
              <a:pathLst>
                <a:path w="7178675" h="5133975">
                  <a:moveTo>
                    <a:pt x="7178471" y="0"/>
                  </a:moveTo>
                  <a:lnTo>
                    <a:pt x="0" y="0"/>
                  </a:lnTo>
                  <a:lnTo>
                    <a:pt x="0" y="5133606"/>
                  </a:lnTo>
                  <a:lnTo>
                    <a:pt x="7178471" y="5133606"/>
                  </a:lnTo>
                  <a:lnTo>
                    <a:pt x="7178471" y="0"/>
                  </a:lnTo>
                  <a:close/>
                </a:path>
              </a:pathLst>
            </a:custGeom>
            <a:solidFill>
              <a:srgbClr val="EEE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509" y="2833232"/>
              <a:ext cx="1885314" cy="2299970"/>
            </a:xfrm>
            <a:custGeom>
              <a:avLst/>
              <a:gdLst/>
              <a:ahLst/>
              <a:cxnLst/>
              <a:rect l="l" t="t" r="r" b="b"/>
              <a:pathLst>
                <a:path w="1885314" h="2299970">
                  <a:moveTo>
                    <a:pt x="10922" y="0"/>
                  </a:moveTo>
                  <a:lnTo>
                    <a:pt x="0" y="850290"/>
                  </a:lnTo>
                  <a:lnTo>
                    <a:pt x="45952" y="864965"/>
                  </a:lnTo>
                  <a:lnTo>
                    <a:pt x="91241" y="881080"/>
                  </a:lnTo>
                  <a:lnTo>
                    <a:pt x="135840" y="898606"/>
                  </a:lnTo>
                  <a:lnTo>
                    <a:pt x="179721" y="917517"/>
                  </a:lnTo>
                  <a:lnTo>
                    <a:pt x="222858" y="937785"/>
                  </a:lnTo>
                  <a:lnTo>
                    <a:pt x="265225" y="959382"/>
                  </a:lnTo>
                  <a:lnTo>
                    <a:pt x="306794" y="982281"/>
                  </a:lnTo>
                  <a:lnTo>
                    <a:pt x="347539" y="1006456"/>
                  </a:lnTo>
                  <a:lnTo>
                    <a:pt x="387432" y="1031877"/>
                  </a:lnTo>
                  <a:lnTo>
                    <a:pt x="426447" y="1058519"/>
                  </a:lnTo>
                  <a:lnTo>
                    <a:pt x="464557" y="1086353"/>
                  </a:lnTo>
                  <a:lnTo>
                    <a:pt x="501736" y="1115352"/>
                  </a:lnTo>
                  <a:lnTo>
                    <a:pt x="537956" y="1145489"/>
                  </a:lnTo>
                  <a:lnTo>
                    <a:pt x="573190" y="1176736"/>
                  </a:lnTo>
                  <a:lnTo>
                    <a:pt x="607412" y="1209066"/>
                  </a:lnTo>
                  <a:lnTo>
                    <a:pt x="640595" y="1242452"/>
                  </a:lnTo>
                  <a:lnTo>
                    <a:pt x="672713" y="1276865"/>
                  </a:lnTo>
                  <a:lnTo>
                    <a:pt x="703737" y="1312279"/>
                  </a:lnTo>
                  <a:lnTo>
                    <a:pt x="733642" y="1348667"/>
                  </a:lnTo>
                  <a:lnTo>
                    <a:pt x="762401" y="1386000"/>
                  </a:lnTo>
                  <a:lnTo>
                    <a:pt x="789987" y="1424251"/>
                  </a:lnTo>
                  <a:lnTo>
                    <a:pt x="816372" y="1463394"/>
                  </a:lnTo>
                  <a:lnTo>
                    <a:pt x="841531" y="1503400"/>
                  </a:lnTo>
                  <a:lnTo>
                    <a:pt x="865436" y="1544242"/>
                  </a:lnTo>
                  <a:lnTo>
                    <a:pt x="888061" y="1585893"/>
                  </a:lnTo>
                  <a:lnTo>
                    <a:pt x="909378" y="1628325"/>
                  </a:lnTo>
                  <a:lnTo>
                    <a:pt x="929361" y="1671511"/>
                  </a:lnTo>
                  <a:lnTo>
                    <a:pt x="947984" y="1715423"/>
                  </a:lnTo>
                  <a:lnTo>
                    <a:pt x="965218" y="1760035"/>
                  </a:lnTo>
                  <a:lnTo>
                    <a:pt x="981038" y="1805318"/>
                  </a:lnTo>
                  <a:lnTo>
                    <a:pt x="995417" y="1851246"/>
                  </a:lnTo>
                  <a:lnTo>
                    <a:pt x="1008327" y="1897790"/>
                  </a:lnTo>
                  <a:lnTo>
                    <a:pt x="1019742" y="1944924"/>
                  </a:lnTo>
                  <a:lnTo>
                    <a:pt x="1029636" y="1992619"/>
                  </a:lnTo>
                  <a:lnTo>
                    <a:pt x="1037980" y="2040850"/>
                  </a:lnTo>
                  <a:lnTo>
                    <a:pt x="1044750" y="2089587"/>
                  </a:lnTo>
                  <a:lnTo>
                    <a:pt x="1049916" y="2138804"/>
                  </a:lnTo>
                  <a:lnTo>
                    <a:pt x="1053454" y="2188474"/>
                  </a:lnTo>
                  <a:lnTo>
                    <a:pt x="1055336" y="2238568"/>
                  </a:lnTo>
                  <a:lnTo>
                    <a:pt x="1055535" y="2289060"/>
                  </a:lnTo>
                  <a:lnTo>
                    <a:pt x="1884984" y="2299728"/>
                  </a:lnTo>
                  <a:lnTo>
                    <a:pt x="1885100" y="2250479"/>
                  </a:lnTo>
                  <a:lnTo>
                    <a:pt x="1884187" y="2201466"/>
                  </a:lnTo>
                  <a:lnTo>
                    <a:pt x="1882253" y="2152698"/>
                  </a:lnTo>
                  <a:lnTo>
                    <a:pt x="1879311" y="2104187"/>
                  </a:lnTo>
                  <a:lnTo>
                    <a:pt x="1875369" y="2055942"/>
                  </a:lnTo>
                  <a:lnTo>
                    <a:pt x="1870438" y="2007975"/>
                  </a:lnTo>
                  <a:lnTo>
                    <a:pt x="1864528" y="1960295"/>
                  </a:lnTo>
                  <a:lnTo>
                    <a:pt x="1857649" y="1912913"/>
                  </a:lnTo>
                  <a:lnTo>
                    <a:pt x="1849812" y="1865840"/>
                  </a:lnTo>
                  <a:lnTo>
                    <a:pt x="1841027" y="1819085"/>
                  </a:lnTo>
                  <a:lnTo>
                    <a:pt x="1831303" y="1772660"/>
                  </a:lnTo>
                  <a:lnTo>
                    <a:pt x="1820652" y="1726574"/>
                  </a:lnTo>
                  <a:lnTo>
                    <a:pt x="1809083" y="1680839"/>
                  </a:lnTo>
                  <a:lnTo>
                    <a:pt x="1796606" y="1635464"/>
                  </a:lnTo>
                  <a:lnTo>
                    <a:pt x="1783232" y="1590460"/>
                  </a:lnTo>
                  <a:lnTo>
                    <a:pt x="1768971" y="1545837"/>
                  </a:lnTo>
                  <a:lnTo>
                    <a:pt x="1753832" y="1501606"/>
                  </a:lnTo>
                  <a:lnTo>
                    <a:pt x="1737827" y="1457777"/>
                  </a:lnTo>
                  <a:lnTo>
                    <a:pt x="1720966" y="1414361"/>
                  </a:lnTo>
                  <a:lnTo>
                    <a:pt x="1703258" y="1371368"/>
                  </a:lnTo>
                  <a:lnTo>
                    <a:pt x="1684714" y="1328809"/>
                  </a:lnTo>
                  <a:lnTo>
                    <a:pt x="1665344" y="1286693"/>
                  </a:lnTo>
                  <a:lnTo>
                    <a:pt x="1645158" y="1245032"/>
                  </a:lnTo>
                  <a:lnTo>
                    <a:pt x="1624166" y="1203836"/>
                  </a:lnTo>
                  <a:lnTo>
                    <a:pt x="1602379" y="1163114"/>
                  </a:lnTo>
                  <a:lnTo>
                    <a:pt x="1579806" y="1122879"/>
                  </a:lnTo>
                  <a:lnTo>
                    <a:pt x="1556459" y="1083139"/>
                  </a:lnTo>
                  <a:lnTo>
                    <a:pt x="1532346" y="1043906"/>
                  </a:lnTo>
                  <a:lnTo>
                    <a:pt x="1507479" y="1005189"/>
                  </a:lnTo>
                  <a:lnTo>
                    <a:pt x="1481868" y="967000"/>
                  </a:lnTo>
                  <a:lnTo>
                    <a:pt x="1455522" y="929349"/>
                  </a:lnTo>
                  <a:lnTo>
                    <a:pt x="1428452" y="892246"/>
                  </a:lnTo>
                  <a:lnTo>
                    <a:pt x="1400668" y="855701"/>
                  </a:lnTo>
                  <a:lnTo>
                    <a:pt x="1372180" y="819725"/>
                  </a:lnTo>
                  <a:lnTo>
                    <a:pt x="1342999" y="784329"/>
                  </a:lnTo>
                  <a:lnTo>
                    <a:pt x="1313134" y="749522"/>
                  </a:lnTo>
                  <a:lnTo>
                    <a:pt x="1282596" y="715316"/>
                  </a:lnTo>
                  <a:lnTo>
                    <a:pt x="1251396" y="681720"/>
                  </a:lnTo>
                  <a:lnTo>
                    <a:pt x="1219542" y="648745"/>
                  </a:lnTo>
                  <a:lnTo>
                    <a:pt x="1187046" y="616402"/>
                  </a:lnTo>
                  <a:lnTo>
                    <a:pt x="1153917" y="584701"/>
                  </a:lnTo>
                  <a:lnTo>
                    <a:pt x="1120166" y="553652"/>
                  </a:lnTo>
                  <a:lnTo>
                    <a:pt x="1085803" y="523266"/>
                  </a:lnTo>
                  <a:lnTo>
                    <a:pt x="1050838" y="493553"/>
                  </a:lnTo>
                  <a:lnTo>
                    <a:pt x="1015282" y="464524"/>
                  </a:lnTo>
                  <a:lnTo>
                    <a:pt x="979144" y="436189"/>
                  </a:lnTo>
                  <a:lnTo>
                    <a:pt x="942435" y="408558"/>
                  </a:lnTo>
                  <a:lnTo>
                    <a:pt x="905165" y="381642"/>
                  </a:lnTo>
                  <a:lnTo>
                    <a:pt x="867343" y="355451"/>
                  </a:lnTo>
                  <a:lnTo>
                    <a:pt x="828981" y="329996"/>
                  </a:lnTo>
                  <a:lnTo>
                    <a:pt x="790089" y="305287"/>
                  </a:lnTo>
                  <a:lnTo>
                    <a:pt x="750676" y="281335"/>
                  </a:lnTo>
                  <a:lnTo>
                    <a:pt x="710753" y="258150"/>
                  </a:lnTo>
                  <a:lnTo>
                    <a:pt x="670330" y="235742"/>
                  </a:lnTo>
                  <a:lnTo>
                    <a:pt x="629418" y="214122"/>
                  </a:lnTo>
                  <a:lnTo>
                    <a:pt x="588026" y="193300"/>
                  </a:lnTo>
                  <a:lnTo>
                    <a:pt x="546164" y="173287"/>
                  </a:lnTo>
                  <a:lnTo>
                    <a:pt x="503843" y="154093"/>
                  </a:lnTo>
                  <a:lnTo>
                    <a:pt x="461073" y="135729"/>
                  </a:lnTo>
                  <a:lnTo>
                    <a:pt x="417865" y="118204"/>
                  </a:lnTo>
                  <a:lnTo>
                    <a:pt x="374227" y="101530"/>
                  </a:lnTo>
                  <a:lnTo>
                    <a:pt x="330172" y="85716"/>
                  </a:lnTo>
                  <a:lnTo>
                    <a:pt x="285708" y="70774"/>
                  </a:lnTo>
                  <a:lnTo>
                    <a:pt x="240846" y="56713"/>
                  </a:lnTo>
                  <a:lnTo>
                    <a:pt x="195596" y="43545"/>
                  </a:lnTo>
                  <a:lnTo>
                    <a:pt x="149968" y="31279"/>
                  </a:lnTo>
                  <a:lnTo>
                    <a:pt x="103973" y="19926"/>
                  </a:lnTo>
                  <a:lnTo>
                    <a:pt x="57621" y="9496"/>
                  </a:lnTo>
                  <a:lnTo>
                    <a:pt x="10922" y="0"/>
                  </a:lnTo>
                  <a:close/>
                </a:path>
              </a:pathLst>
            </a:custGeom>
            <a:solidFill>
              <a:srgbClr val="85A7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87475" y="357550"/>
            <a:ext cx="64287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160" dirty="0">
                <a:solidFill>
                  <a:srgbClr val="0B003B"/>
                </a:solidFill>
              </a:rPr>
              <a:t>SUSCRIPCIÓN</a:t>
            </a:r>
            <a:r>
              <a:rPr sz="2200" spc="-185" dirty="0">
                <a:solidFill>
                  <a:srgbClr val="0B003B"/>
                </a:solidFill>
              </a:rPr>
              <a:t> </a:t>
            </a:r>
            <a:r>
              <a:rPr sz="2200" spc="140" dirty="0">
                <a:solidFill>
                  <a:srgbClr val="0B003B"/>
                </a:solidFill>
              </a:rPr>
              <a:t>DE</a:t>
            </a:r>
            <a:r>
              <a:rPr sz="2200" spc="-185" dirty="0">
                <a:solidFill>
                  <a:srgbClr val="0B003B"/>
                </a:solidFill>
              </a:rPr>
              <a:t> </a:t>
            </a:r>
            <a:r>
              <a:rPr sz="2200" spc="155" dirty="0">
                <a:solidFill>
                  <a:srgbClr val="0B003B"/>
                </a:solidFill>
              </a:rPr>
              <a:t>DOCUMENTOS</a:t>
            </a:r>
            <a:r>
              <a:rPr sz="2200" spc="-185" dirty="0">
                <a:solidFill>
                  <a:srgbClr val="0B003B"/>
                </a:solidFill>
              </a:rPr>
              <a:t> </a:t>
            </a:r>
            <a:r>
              <a:rPr sz="2200" spc="140" dirty="0">
                <a:solidFill>
                  <a:srgbClr val="0B003B"/>
                </a:solidFill>
              </a:rPr>
              <a:t>NORMATIVOS</a:t>
            </a:r>
            <a:endParaRPr sz="2200"/>
          </a:p>
        </p:txBody>
      </p:sp>
      <p:sp>
        <p:nvSpPr>
          <p:cNvPr id="7" name="object 7"/>
          <p:cNvSpPr txBox="1"/>
          <p:nvPr/>
        </p:nvSpPr>
        <p:spPr>
          <a:xfrm>
            <a:off x="2381702" y="994666"/>
            <a:ext cx="6200775" cy="3657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 algn="just">
              <a:lnSpc>
                <a:spcPct val="107800"/>
              </a:lnSpc>
              <a:spcBef>
                <a:spcPts val="100"/>
              </a:spcBef>
            </a:pPr>
            <a:r>
              <a:rPr sz="1700" spc="114" dirty="0">
                <a:latin typeface="Trebuchet MS"/>
                <a:cs typeface="Trebuchet MS"/>
              </a:rPr>
              <a:t>Los</a:t>
            </a:r>
            <a:r>
              <a:rPr sz="1700" spc="15" dirty="0">
                <a:latin typeface="Trebuchet MS"/>
                <a:cs typeface="Trebuchet MS"/>
              </a:rPr>
              <a:t>  </a:t>
            </a:r>
            <a:r>
              <a:rPr sz="1700" spc="85" dirty="0">
                <a:latin typeface="Trebuchet MS"/>
                <a:cs typeface="Trebuchet MS"/>
              </a:rPr>
              <a:t>documentos</a:t>
            </a:r>
            <a:r>
              <a:rPr sz="1700" spc="15" dirty="0">
                <a:latin typeface="Trebuchet MS"/>
                <a:cs typeface="Trebuchet MS"/>
              </a:rPr>
              <a:t>  </a:t>
            </a:r>
            <a:r>
              <a:rPr sz="1700" spc="65" dirty="0">
                <a:latin typeface="Trebuchet MS"/>
                <a:cs typeface="Trebuchet MS"/>
              </a:rPr>
              <a:t>normativos</a:t>
            </a:r>
            <a:r>
              <a:rPr sz="1700" spc="15" dirty="0">
                <a:latin typeface="Trebuchet MS"/>
                <a:cs typeface="Trebuchet MS"/>
              </a:rPr>
              <a:t>  </a:t>
            </a:r>
            <a:r>
              <a:rPr sz="1700" spc="75" dirty="0">
                <a:latin typeface="Trebuchet MS"/>
                <a:cs typeface="Trebuchet MS"/>
              </a:rPr>
              <a:t>deben</a:t>
            </a:r>
            <a:r>
              <a:rPr sz="1700" spc="15" dirty="0">
                <a:latin typeface="Trebuchet MS"/>
                <a:cs typeface="Trebuchet MS"/>
              </a:rPr>
              <a:t>  </a:t>
            </a:r>
            <a:r>
              <a:rPr sz="1700" spc="60" dirty="0">
                <a:latin typeface="Trebuchet MS"/>
                <a:cs typeface="Trebuchet MS"/>
              </a:rPr>
              <a:t>contar</a:t>
            </a:r>
            <a:r>
              <a:rPr sz="1700" spc="15" dirty="0">
                <a:latin typeface="Trebuchet MS"/>
                <a:cs typeface="Trebuchet MS"/>
              </a:rPr>
              <a:t>  </a:t>
            </a:r>
            <a:r>
              <a:rPr sz="1700" spc="100" dirty="0">
                <a:latin typeface="Trebuchet MS"/>
                <a:cs typeface="Trebuchet MS"/>
              </a:rPr>
              <a:t>con</a:t>
            </a:r>
            <a:r>
              <a:rPr sz="1700" spc="15" dirty="0">
                <a:latin typeface="Trebuchet MS"/>
                <a:cs typeface="Trebuchet MS"/>
              </a:rPr>
              <a:t>  </a:t>
            </a:r>
            <a:r>
              <a:rPr sz="1700" dirty="0">
                <a:latin typeface="Trebuchet MS"/>
                <a:cs typeface="Trebuchet MS"/>
              </a:rPr>
              <a:t>la</a:t>
            </a:r>
            <a:r>
              <a:rPr sz="1700" spc="15" dirty="0">
                <a:latin typeface="Trebuchet MS"/>
                <a:cs typeface="Trebuchet MS"/>
              </a:rPr>
              <a:t>  </a:t>
            </a:r>
            <a:r>
              <a:rPr sz="1700" spc="-10" dirty="0">
                <a:latin typeface="Trebuchet MS"/>
                <a:cs typeface="Trebuchet MS"/>
              </a:rPr>
              <a:t>firma autógrafa.</a:t>
            </a:r>
            <a:endParaRPr sz="1700">
              <a:latin typeface="Trebuchet MS"/>
              <a:cs typeface="Trebuchet MS"/>
            </a:endParaRPr>
          </a:p>
          <a:p>
            <a:pPr marL="12700" marR="5080" algn="just">
              <a:lnSpc>
                <a:spcPct val="107800"/>
              </a:lnSpc>
            </a:pPr>
            <a:r>
              <a:rPr sz="1700" spc="114" dirty="0">
                <a:latin typeface="Trebuchet MS"/>
                <a:cs typeface="Trebuchet MS"/>
              </a:rPr>
              <a:t>En</a:t>
            </a:r>
            <a:r>
              <a:rPr sz="1700" spc="15" dirty="0">
                <a:latin typeface="Trebuchet MS"/>
                <a:cs typeface="Trebuchet MS"/>
              </a:rPr>
              <a:t>  </a:t>
            </a:r>
            <a:r>
              <a:rPr sz="1700" spc="65" dirty="0">
                <a:latin typeface="Trebuchet MS"/>
                <a:cs typeface="Trebuchet MS"/>
              </a:rPr>
              <a:t>términos</a:t>
            </a:r>
            <a:r>
              <a:rPr sz="1700" spc="15" dirty="0">
                <a:latin typeface="Trebuchet MS"/>
                <a:cs typeface="Trebuchet MS"/>
              </a:rPr>
              <a:t>  </a:t>
            </a:r>
            <a:r>
              <a:rPr sz="1700" spc="80" dirty="0">
                <a:latin typeface="Trebuchet MS"/>
                <a:cs typeface="Trebuchet MS"/>
              </a:rPr>
              <a:t>de</a:t>
            </a:r>
            <a:r>
              <a:rPr sz="1700" spc="15" dirty="0">
                <a:latin typeface="Trebuchet MS"/>
                <a:cs typeface="Trebuchet MS"/>
              </a:rPr>
              <a:t>  </a:t>
            </a:r>
            <a:r>
              <a:rPr sz="1700" dirty="0">
                <a:latin typeface="Trebuchet MS"/>
                <a:cs typeface="Trebuchet MS"/>
              </a:rPr>
              <a:t>lo</a:t>
            </a:r>
            <a:r>
              <a:rPr sz="1700" spc="15" dirty="0">
                <a:latin typeface="Trebuchet MS"/>
                <a:cs typeface="Trebuchet MS"/>
              </a:rPr>
              <a:t>  </a:t>
            </a:r>
            <a:r>
              <a:rPr sz="1700" spc="85" dirty="0">
                <a:latin typeface="Trebuchet MS"/>
                <a:cs typeface="Trebuchet MS"/>
              </a:rPr>
              <a:t>dispuesto</a:t>
            </a:r>
            <a:r>
              <a:rPr sz="1700" spc="15" dirty="0">
                <a:latin typeface="Trebuchet MS"/>
                <a:cs typeface="Trebuchet MS"/>
              </a:rPr>
              <a:t>  </a:t>
            </a:r>
            <a:r>
              <a:rPr sz="1700" spc="70" dirty="0">
                <a:latin typeface="Trebuchet MS"/>
                <a:cs typeface="Trebuchet MS"/>
              </a:rPr>
              <a:t>por</a:t>
            </a:r>
            <a:r>
              <a:rPr sz="1700" spc="15" dirty="0">
                <a:latin typeface="Trebuchet MS"/>
                <a:cs typeface="Trebuchet MS"/>
              </a:rPr>
              <a:t>  </a:t>
            </a:r>
            <a:r>
              <a:rPr sz="1700" spc="85" dirty="0">
                <a:latin typeface="Trebuchet MS"/>
                <a:cs typeface="Trebuchet MS"/>
              </a:rPr>
              <a:t>los</a:t>
            </a:r>
            <a:r>
              <a:rPr sz="1700" spc="15" dirty="0">
                <a:latin typeface="Trebuchet MS"/>
                <a:cs typeface="Trebuchet MS"/>
              </a:rPr>
              <a:t>  </a:t>
            </a:r>
            <a:r>
              <a:rPr sz="1700" dirty="0">
                <a:latin typeface="Trebuchet MS"/>
                <a:cs typeface="Trebuchet MS"/>
              </a:rPr>
              <a:t>artículos</a:t>
            </a:r>
            <a:r>
              <a:rPr sz="1700" spc="15" dirty="0">
                <a:latin typeface="Trebuchet MS"/>
                <a:cs typeface="Trebuchet MS"/>
              </a:rPr>
              <a:t>  </a:t>
            </a:r>
            <a:r>
              <a:rPr sz="1700" spc="114" dirty="0">
                <a:latin typeface="Trebuchet MS"/>
                <a:cs typeface="Trebuchet MS"/>
              </a:rPr>
              <a:t>79</a:t>
            </a:r>
            <a:r>
              <a:rPr sz="1700" spc="15" dirty="0">
                <a:latin typeface="Trebuchet MS"/>
                <a:cs typeface="Trebuchet MS"/>
              </a:rPr>
              <a:t>  </a:t>
            </a:r>
            <a:r>
              <a:rPr sz="1700" spc="80" dirty="0">
                <a:latin typeface="Trebuchet MS"/>
                <a:cs typeface="Trebuchet MS"/>
              </a:rPr>
              <a:t>de</a:t>
            </a:r>
            <a:r>
              <a:rPr sz="1700" spc="20" dirty="0">
                <a:latin typeface="Trebuchet MS"/>
                <a:cs typeface="Trebuchet MS"/>
              </a:rPr>
              <a:t>  </a:t>
            </a:r>
            <a:r>
              <a:rPr sz="1700" spc="-25" dirty="0">
                <a:latin typeface="Trebuchet MS"/>
                <a:cs typeface="Trebuchet MS"/>
              </a:rPr>
              <a:t>la </a:t>
            </a:r>
            <a:r>
              <a:rPr sz="1700" spc="65" dirty="0">
                <a:latin typeface="Trebuchet MS"/>
                <a:cs typeface="Trebuchet MS"/>
              </a:rPr>
              <a:t>Constitución</a:t>
            </a:r>
            <a:r>
              <a:rPr sz="1700" spc="2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Política</a:t>
            </a:r>
            <a:r>
              <a:rPr sz="1700" spc="2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Local</a:t>
            </a:r>
            <a:r>
              <a:rPr sz="1700" spc="20" dirty="0">
                <a:latin typeface="Trebuchet MS"/>
                <a:cs typeface="Trebuchet MS"/>
              </a:rPr>
              <a:t> </a:t>
            </a:r>
            <a:r>
              <a:rPr sz="1700" spc="130" dirty="0">
                <a:latin typeface="Trebuchet MS"/>
                <a:cs typeface="Trebuchet MS"/>
              </a:rPr>
              <a:t>y</a:t>
            </a:r>
            <a:r>
              <a:rPr sz="1700" spc="20" dirty="0">
                <a:latin typeface="Trebuchet MS"/>
                <a:cs typeface="Trebuchet MS"/>
              </a:rPr>
              <a:t> </a:t>
            </a:r>
            <a:r>
              <a:rPr sz="1700" spc="200" dirty="0">
                <a:latin typeface="Trebuchet MS"/>
                <a:cs typeface="Trebuchet MS"/>
              </a:rPr>
              <a:t>9</a:t>
            </a:r>
            <a:r>
              <a:rPr sz="1700" spc="20" dirty="0">
                <a:latin typeface="Trebuchet MS"/>
                <a:cs typeface="Trebuchet MS"/>
              </a:rPr>
              <a:t> </a:t>
            </a:r>
            <a:r>
              <a:rPr sz="1700" spc="80" dirty="0">
                <a:latin typeface="Trebuchet MS"/>
                <a:cs typeface="Trebuchet MS"/>
              </a:rPr>
              <a:t>de</a:t>
            </a:r>
            <a:r>
              <a:rPr sz="1700" spc="2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la</a:t>
            </a:r>
            <a:r>
              <a:rPr sz="1700" spc="20" dirty="0">
                <a:latin typeface="Trebuchet MS"/>
                <a:cs typeface="Trebuchet MS"/>
              </a:rPr>
              <a:t> </a:t>
            </a:r>
            <a:r>
              <a:rPr sz="1700" spc="65" dirty="0">
                <a:latin typeface="Trebuchet MS"/>
                <a:cs typeface="Trebuchet MS"/>
              </a:rPr>
              <a:t>Ley</a:t>
            </a:r>
            <a:r>
              <a:rPr sz="1700" spc="25" dirty="0">
                <a:latin typeface="Trebuchet MS"/>
                <a:cs typeface="Trebuchet MS"/>
              </a:rPr>
              <a:t> </a:t>
            </a:r>
            <a:r>
              <a:rPr sz="1700" spc="65" dirty="0">
                <a:latin typeface="Trebuchet MS"/>
                <a:cs typeface="Trebuchet MS"/>
              </a:rPr>
              <a:t>Orgánica</a:t>
            </a:r>
            <a:r>
              <a:rPr sz="1700" spc="2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del</a:t>
            </a:r>
            <a:r>
              <a:rPr sz="1700" spc="2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Poder, </a:t>
            </a:r>
            <a:r>
              <a:rPr sz="1700" spc="30" dirty="0">
                <a:latin typeface="Trebuchet MS"/>
                <a:cs typeface="Trebuchet MS"/>
              </a:rPr>
              <a:t>las</a:t>
            </a:r>
            <a:r>
              <a:rPr sz="1700" spc="-10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leyes,</a:t>
            </a:r>
            <a:r>
              <a:rPr sz="1700" spc="-95" dirty="0">
                <a:latin typeface="Trebuchet MS"/>
                <a:cs typeface="Trebuchet MS"/>
              </a:rPr>
              <a:t> </a:t>
            </a:r>
            <a:r>
              <a:rPr sz="1700" spc="20" dirty="0">
                <a:latin typeface="Trebuchet MS"/>
                <a:cs typeface="Trebuchet MS"/>
              </a:rPr>
              <a:t>para</a:t>
            </a:r>
            <a:r>
              <a:rPr sz="1700" spc="-100" dirty="0">
                <a:latin typeface="Trebuchet MS"/>
                <a:cs typeface="Trebuchet MS"/>
              </a:rPr>
              <a:t> </a:t>
            </a:r>
            <a:r>
              <a:rPr sz="1700" spc="100" dirty="0">
                <a:latin typeface="Trebuchet MS"/>
                <a:cs typeface="Trebuchet MS"/>
              </a:rPr>
              <a:t>su</a:t>
            </a:r>
            <a:r>
              <a:rPr sz="1700" spc="-95" dirty="0">
                <a:latin typeface="Trebuchet MS"/>
                <a:cs typeface="Trebuchet MS"/>
              </a:rPr>
              <a:t> </a:t>
            </a:r>
            <a:r>
              <a:rPr sz="1700" spc="35" dirty="0">
                <a:latin typeface="Trebuchet MS"/>
                <a:cs typeface="Trebuchet MS"/>
              </a:rPr>
              <a:t>debida</a:t>
            </a:r>
            <a:r>
              <a:rPr sz="1700" spc="-10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eficacia,</a:t>
            </a:r>
            <a:r>
              <a:rPr sz="1700" spc="-95" dirty="0">
                <a:latin typeface="Trebuchet MS"/>
                <a:cs typeface="Trebuchet MS"/>
              </a:rPr>
              <a:t> </a:t>
            </a:r>
            <a:r>
              <a:rPr sz="1700" spc="45" dirty="0">
                <a:latin typeface="Trebuchet MS"/>
                <a:cs typeface="Trebuchet MS"/>
              </a:rPr>
              <a:t>deben</a:t>
            </a:r>
            <a:r>
              <a:rPr sz="1700" spc="-100" dirty="0">
                <a:latin typeface="Trebuchet MS"/>
                <a:cs typeface="Trebuchet MS"/>
              </a:rPr>
              <a:t> </a:t>
            </a:r>
            <a:r>
              <a:rPr sz="1700" spc="40" dirty="0">
                <a:latin typeface="Trebuchet MS"/>
                <a:cs typeface="Trebuchet MS"/>
              </a:rPr>
              <a:t>ser</a:t>
            </a:r>
            <a:r>
              <a:rPr sz="1700" spc="-95" dirty="0">
                <a:latin typeface="Trebuchet MS"/>
                <a:cs typeface="Trebuchet MS"/>
              </a:rPr>
              <a:t> </a:t>
            </a:r>
            <a:r>
              <a:rPr sz="1700" spc="95" dirty="0">
                <a:latin typeface="Trebuchet MS"/>
                <a:cs typeface="Trebuchet MS"/>
              </a:rPr>
              <a:t>son</a:t>
            </a:r>
            <a:r>
              <a:rPr sz="1700" spc="-100" dirty="0">
                <a:latin typeface="Trebuchet MS"/>
                <a:cs typeface="Trebuchet MS"/>
              </a:rPr>
              <a:t> </a:t>
            </a:r>
            <a:r>
              <a:rPr sz="1700" spc="75" dirty="0">
                <a:latin typeface="Trebuchet MS"/>
                <a:cs typeface="Trebuchet MS"/>
              </a:rPr>
              <a:t>promulgados </a:t>
            </a:r>
            <a:r>
              <a:rPr sz="1700" spc="70" dirty="0">
                <a:latin typeface="Trebuchet MS"/>
                <a:cs typeface="Trebuchet MS"/>
              </a:rPr>
              <a:t>por</a:t>
            </a:r>
            <a:r>
              <a:rPr sz="1700" spc="80" dirty="0">
                <a:latin typeface="Trebuchet MS"/>
                <a:cs typeface="Trebuchet MS"/>
              </a:rPr>
              <a:t> </a:t>
            </a:r>
            <a:r>
              <a:rPr sz="1700" spc="70" dirty="0">
                <a:latin typeface="Trebuchet MS"/>
                <a:cs typeface="Trebuchet MS"/>
              </a:rPr>
              <a:t>quien</a:t>
            </a:r>
            <a:r>
              <a:rPr sz="1700" spc="85" dirty="0">
                <a:latin typeface="Trebuchet MS"/>
                <a:cs typeface="Trebuchet MS"/>
              </a:rPr>
              <a:t> </a:t>
            </a:r>
            <a:r>
              <a:rPr sz="1700" spc="110" dirty="0">
                <a:latin typeface="Trebuchet MS"/>
                <a:cs typeface="Trebuchet MS"/>
              </a:rPr>
              <a:t>sea</a:t>
            </a:r>
            <a:r>
              <a:rPr sz="1700" spc="8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titular</a:t>
            </a:r>
            <a:r>
              <a:rPr sz="1700" spc="8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del</a:t>
            </a:r>
            <a:r>
              <a:rPr sz="1700" spc="8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Gobierno</a:t>
            </a:r>
            <a:r>
              <a:rPr sz="1700" spc="9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del</a:t>
            </a:r>
            <a:r>
              <a:rPr sz="1700" spc="90" dirty="0">
                <a:latin typeface="Trebuchet MS"/>
                <a:cs typeface="Trebuchet MS"/>
              </a:rPr>
              <a:t> </a:t>
            </a:r>
            <a:r>
              <a:rPr sz="1700" spc="75" dirty="0">
                <a:latin typeface="Trebuchet MS"/>
                <a:cs typeface="Trebuchet MS"/>
              </a:rPr>
              <a:t>Estado</a:t>
            </a:r>
            <a:r>
              <a:rPr sz="1700" spc="85" dirty="0">
                <a:latin typeface="Trebuchet MS"/>
                <a:cs typeface="Trebuchet MS"/>
              </a:rPr>
              <a:t> </a:t>
            </a:r>
            <a:r>
              <a:rPr sz="1700" spc="130" dirty="0">
                <a:latin typeface="Trebuchet MS"/>
                <a:cs typeface="Trebuchet MS"/>
              </a:rPr>
              <a:t>y</a:t>
            </a:r>
            <a:r>
              <a:rPr sz="1700" spc="85" dirty="0">
                <a:latin typeface="Trebuchet MS"/>
                <a:cs typeface="Trebuchet MS"/>
              </a:rPr>
              <a:t> </a:t>
            </a:r>
            <a:r>
              <a:rPr sz="1700" spc="50" dirty="0">
                <a:latin typeface="Trebuchet MS"/>
                <a:cs typeface="Trebuchet MS"/>
              </a:rPr>
              <a:t>refrendados </a:t>
            </a:r>
            <a:r>
              <a:rPr sz="1700" spc="60" dirty="0">
                <a:latin typeface="Trebuchet MS"/>
                <a:cs typeface="Trebuchet MS"/>
              </a:rPr>
              <a:t>por</a:t>
            </a:r>
            <a:r>
              <a:rPr sz="1700" spc="-65" dirty="0">
                <a:latin typeface="Trebuchet MS"/>
                <a:cs typeface="Trebuchet MS"/>
              </a:rPr>
              <a:t> </a:t>
            </a:r>
            <a:r>
              <a:rPr sz="1700" spc="60" dirty="0">
                <a:latin typeface="Trebuchet MS"/>
                <a:cs typeface="Trebuchet MS"/>
              </a:rPr>
              <a:t>quien</a:t>
            </a:r>
            <a:r>
              <a:rPr sz="1700" spc="-65" dirty="0">
                <a:latin typeface="Trebuchet MS"/>
                <a:cs typeface="Trebuchet MS"/>
              </a:rPr>
              <a:t> </a:t>
            </a:r>
            <a:r>
              <a:rPr sz="1700" spc="100" dirty="0">
                <a:latin typeface="Trebuchet MS"/>
                <a:cs typeface="Trebuchet MS"/>
              </a:rPr>
              <a:t>sea</a:t>
            </a:r>
            <a:r>
              <a:rPr sz="1700" spc="-6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titular</a:t>
            </a:r>
            <a:r>
              <a:rPr sz="1700" spc="-60" dirty="0">
                <a:latin typeface="Trebuchet MS"/>
                <a:cs typeface="Trebuchet MS"/>
              </a:rPr>
              <a:t> </a:t>
            </a:r>
            <a:r>
              <a:rPr sz="1700" spc="55" dirty="0">
                <a:latin typeface="Trebuchet MS"/>
                <a:cs typeface="Trebuchet MS"/>
              </a:rPr>
              <a:t>de</a:t>
            </a:r>
            <a:r>
              <a:rPr sz="1700" spc="-6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la</a:t>
            </a:r>
            <a:r>
              <a:rPr sz="1700" spc="-65" dirty="0">
                <a:latin typeface="Trebuchet MS"/>
                <a:cs typeface="Trebuchet MS"/>
              </a:rPr>
              <a:t> </a:t>
            </a:r>
            <a:r>
              <a:rPr sz="1700" spc="10" dirty="0">
                <a:latin typeface="Trebuchet MS"/>
                <a:cs typeface="Trebuchet MS"/>
              </a:rPr>
              <a:t>Secretaría</a:t>
            </a:r>
            <a:r>
              <a:rPr sz="1700" spc="-65" dirty="0">
                <a:latin typeface="Trebuchet MS"/>
                <a:cs typeface="Trebuchet MS"/>
              </a:rPr>
              <a:t> </a:t>
            </a:r>
            <a:r>
              <a:rPr sz="1700" spc="55" dirty="0">
                <a:latin typeface="Trebuchet MS"/>
                <a:cs typeface="Trebuchet MS"/>
              </a:rPr>
              <a:t>de</a:t>
            </a:r>
            <a:r>
              <a:rPr sz="1700" spc="-60" dirty="0">
                <a:latin typeface="Trebuchet MS"/>
                <a:cs typeface="Trebuchet MS"/>
              </a:rPr>
              <a:t> </a:t>
            </a:r>
            <a:r>
              <a:rPr sz="1700" spc="10" dirty="0">
                <a:latin typeface="Trebuchet MS"/>
                <a:cs typeface="Trebuchet MS"/>
              </a:rPr>
              <a:t>Gobierno</a:t>
            </a:r>
            <a:r>
              <a:rPr sz="1700" spc="-65" dirty="0">
                <a:latin typeface="Trebuchet MS"/>
                <a:cs typeface="Trebuchet MS"/>
              </a:rPr>
              <a:t> </a:t>
            </a:r>
            <a:r>
              <a:rPr sz="1700" spc="90" dirty="0">
                <a:latin typeface="Trebuchet MS"/>
                <a:cs typeface="Trebuchet MS"/>
              </a:rPr>
              <a:t>o</a:t>
            </a:r>
            <a:r>
              <a:rPr sz="1700" spc="-65" dirty="0">
                <a:latin typeface="Trebuchet MS"/>
                <a:cs typeface="Trebuchet MS"/>
              </a:rPr>
              <a:t> </a:t>
            </a:r>
            <a:r>
              <a:rPr sz="1700" spc="60" dirty="0">
                <a:latin typeface="Trebuchet MS"/>
                <a:cs typeface="Trebuchet MS"/>
              </a:rPr>
              <a:t>por</a:t>
            </a:r>
            <a:r>
              <a:rPr sz="1700" spc="-60" dirty="0">
                <a:latin typeface="Trebuchet MS"/>
                <a:cs typeface="Trebuchet MS"/>
              </a:rPr>
              <a:t> </a:t>
            </a:r>
            <a:r>
              <a:rPr sz="1700" spc="50" dirty="0">
                <a:latin typeface="Trebuchet MS"/>
                <a:cs typeface="Trebuchet MS"/>
              </a:rPr>
              <a:t>quien </a:t>
            </a:r>
            <a:r>
              <a:rPr sz="1700" spc="110" dirty="0">
                <a:latin typeface="Trebuchet MS"/>
                <a:cs typeface="Trebuchet MS"/>
              </a:rPr>
              <a:t>haga</a:t>
            </a:r>
            <a:r>
              <a:rPr sz="1700" spc="40" dirty="0">
                <a:latin typeface="Trebuchet MS"/>
                <a:cs typeface="Trebuchet MS"/>
              </a:rPr>
              <a:t> </a:t>
            </a:r>
            <a:r>
              <a:rPr sz="1700" spc="175" dirty="0">
                <a:latin typeface="Trebuchet MS"/>
                <a:cs typeface="Trebuchet MS"/>
              </a:rPr>
              <a:t>sus</a:t>
            </a:r>
            <a:r>
              <a:rPr sz="1700" spc="45" dirty="0">
                <a:latin typeface="Trebuchet MS"/>
                <a:cs typeface="Trebuchet MS"/>
              </a:rPr>
              <a:t> </a:t>
            </a:r>
            <a:r>
              <a:rPr sz="1700" spc="50" dirty="0">
                <a:latin typeface="Trebuchet MS"/>
                <a:cs typeface="Trebuchet MS"/>
              </a:rPr>
              <a:t>veces;</a:t>
            </a:r>
            <a:r>
              <a:rPr sz="1700" spc="45" dirty="0">
                <a:latin typeface="Trebuchet MS"/>
                <a:cs typeface="Trebuchet MS"/>
              </a:rPr>
              <a:t> </a:t>
            </a:r>
            <a:r>
              <a:rPr sz="1700" spc="130" dirty="0">
                <a:latin typeface="Trebuchet MS"/>
                <a:cs typeface="Trebuchet MS"/>
              </a:rPr>
              <a:t>y</a:t>
            </a:r>
            <a:r>
              <a:rPr sz="1700" spc="40" dirty="0">
                <a:latin typeface="Trebuchet MS"/>
                <a:cs typeface="Trebuchet MS"/>
              </a:rPr>
              <a:t> </a:t>
            </a:r>
            <a:r>
              <a:rPr sz="1700" spc="55" dirty="0">
                <a:latin typeface="Trebuchet MS"/>
                <a:cs typeface="Trebuchet MS"/>
              </a:rPr>
              <a:t>para</a:t>
            </a:r>
            <a:r>
              <a:rPr sz="1700" spc="4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el</a:t>
            </a:r>
            <a:r>
              <a:rPr sz="1700" spc="45" dirty="0">
                <a:latin typeface="Trebuchet MS"/>
                <a:cs typeface="Trebuchet MS"/>
              </a:rPr>
              <a:t> </a:t>
            </a:r>
            <a:r>
              <a:rPr sz="1700" spc="60" dirty="0">
                <a:latin typeface="Trebuchet MS"/>
                <a:cs typeface="Trebuchet MS"/>
              </a:rPr>
              <a:t>resto</a:t>
            </a:r>
            <a:r>
              <a:rPr sz="1700" spc="50" dirty="0">
                <a:latin typeface="Trebuchet MS"/>
                <a:cs typeface="Trebuchet MS"/>
              </a:rPr>
              <a:t> </a:t>
            </a:r>
            <a:r>
              <a:rPr sz="1700" spc="80" dirty="0">
                <a:latin typeface="Trebuchet MS"/>
                <a:cs typeface="Trebuchet MS"/>
              </a:rPr>
              <a:t>de</a:t>
            </a:r>
            <a:r>
              <a:rPr sz="1700" spc="40" dirty="0">
                <a:latin typeface="Trebuchet MS"/>
                <a:cs typeface="Trebuchet MS"/>
              </a:rPr>
              <a:t> </a:t>
            </a:r>
            <a:r>
              <a:rPr sz="1700" spc="85" dirty="0">
                <a:latin typeface="Trebuchet MS"/>
                <a:cs typeface="Trebuchet MS"/>
              </a:rPr>
              <a:t>documentos</a:t>
            </a:r>
            <a:r>
              <a:rPr sz="1700" spc="45" dirty="0">
                <a:latin typeface="Trebuchet MS"/>
                <a:cs typeface="Trebuchet MS"/>
              </a:rPr>
              <a:t> </a:t>
            </a:r>
            <a:r>
              <a:rPr sz="1700" spc="50" dirty="0">
                <a:latin typeface="Trebuchet MS"/>
                <a:cs typeface="Trebuchet MS"/>
              </a:rPr>
              <a:t>normativos</a:t>
            </a:r>
            <a:endParaRPr sz="1700">
              <a:latin typeface="Trebuchet MS"/>
              <a:cs typeface="Trebuchet MS"/>
            </a:endParaRPr>
          </a:p>
          <a:p>
            <a:pPr marL="12700" marR="5080" algn="just">
              <a:lnSpc>
                <a:spcPct val="107800"/>
              </a:lnSpc>
            </a:pPr>
            <a:r>
              <a:rPr sz="1700" spc="140" dirty="0">
                <a:latin typeface="Trebuchet MS"/>
                <a:cs typeface="Trebuchet MS"/>
              </a:rPr>
              <a:t>—</a:t>
            </a:r>
            <a:r>
              <a:rPr sz="1700" spc="80" dirty="0">
                <a:latin typeface="Trebuchet MS"/>
                <a:cs typeface="Trebuchet MS"/>
              </a:rPr>
              <a:t>decretos,</a:t>
            </a:r>
            <a:r>
              <a:rPr sz="1700" spc="-35" dirty="0">
                <a:latin typeface="Trebuchet MS"/>
                <a:cs typeface="Trebuchet MS"/>
              </a:rPr>
              <a:t> </a:t>
            </a:r>
            <a:r>
              <a:rPr sz="1700" spc="65" dirty="0">
                <a:latin typeface="Trebuchet MS"/>
                <a:cs typeface="Trebuchet MS"/>
              </a:rPr>
              <a:t>reglamentos</a:t>
            </a:r>
            <a:r>
              <a:rPr sz="1700" spc="-35" dirty="0">
                <a:latin typeface="Trebuchet MS"/>
                <a:cs typeface="Trebuchet MS"/>
              </a:rPr>
              <a:t> </a:t>
            </a:r>
            <a:r>
              <a:rPr sz="1700" spc="130" dirty="0">
                <a:latin typeface="Trebuchet MS"/>
                <a:cs typeface="Trebuchet MS"/>
              </a:rPr>
              <a:t>y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spc="105" dirty="0">
                <a:latin typeface="Trebuchet MS"/>
                <a:cs typeface="Trebuchet MS"/>
              </a:rPr>
              <a:t>demás</a:t>
            </a:r>
            <a:r>
              <a:rPr sz="1700" spc="-30" dirty="0">
                <a:latin typeface="Trebuchet MS"/>
                <a:cs typeface="Trebuchet MS"/>
              </a:rPr>
              <a:t> </a:t>
            </a:r>
            <a:r>
              <a:rPr sz="1700" spc="85" dirty="0">
                <a:latin typeface="Trebuchet MS"/>
                <a:cs typeface="Trebuchet MS"/>
              </a:rPr>
              <a:t>disposiciones</a:t>
            </a:r>
            <a:r>
              <a:rPr sz="1700" spc="-35" dirty="0">
                <a:latin typeface="Trebuchet MS"/>
                <a:cs typeface="Trebuchet MS"/>
              </a:rPr>
              <a:t> </a:t>
            </a:r>
            <a:r>
              <a:rPr sz="1700" spc="80" dirty="0">
                <a:latin typeface="Trebuchet MS"/>
                <a:cs typeface="Trebuchet MS"/>
              </a:rPr>
              <a:t>de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carácter </a:t>
            </a:r>
            <a:r>
              <a:rPr sz="1700" spc="80" dirty="0">
                <a:latin typeface="Trebuchet MS"/>
                <a:cs typeface="Trebuchet MS"/>
              </a:rPr>
              <a:t>general—</a:t>
            </a:r>
            <a:r>
              <a:rPr sz="1700" spc="90" dirty="0">
                <a:latin typeface="Trebuchet MS"/>
                <a:cs typeface="Trebuchet MS"/>
              </a:rPr>
              <a:t>deberán</a:t>
            </a:r>
            <a:r>
              <a:rPr sz="1700" spc="415" dirty="0">
                <a:latin typeface="Trebuchet MS"/>
                <a:cs typeface="Trebuchet MS"/>
              </a:rPr>
              <a:t> </a:t>
            </a:r>
            <a:r>
              <a:rPr sz="1700" spc="60" dirty="0">
                <a:latin typeface="Trebuchet MS"/>
                <a:cs typeface="Trebuchet MS"/>
              </a:rPr>
              <a:t>contar</a:t>
            </a:r>
            <a:r>
              <a:rPr sz="1700" spc="415" dirty="0">
                <a:latin typeface="Trebuchet MS"/>
                <a:cs typeface="Trebuchet MS"/>
              </a:rPr>
              <a:t> </a:t>
            </a:r>
            <a:r>
              <a:rPr sz="1700" spc="105" dirty="0">
                <a:latin typeface="Trebuchet MS"/>
                <a:cs typeface="Trebuchet MS"/>
              </a:rPr>
              <a:t>además</a:t>
            </a:r>
            <a:r>
              <a:rPr sz="1700" spc="42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del</a:t>
            </a:r>
            <a:r>
              <a:rPr sz="1700" spc="420" dirty="0">
                <a:latin typeface="Trebuchet MS"/>
                <a:cs typeface="Trebuchet MS"/>
              </a:rPr>
              <a:t> </a:t>
            </a:r>
            <a:r>
              <a:rPr sz="1700" spc="50" dirty="0">
                <a:latin typeface="Trebuchet MS"/>
                <a:cs typeface="Trebuchet MS"/>
              </a:rPr>
              <a:t>refrendo</a:t>
            </a:r>
            <a:r>
              <a:rPr sz="1700" spc="415" dirty="0">
                <a:latin typeface="Trebuchet MS"/>
                <a:cs typeface="Trebuchet MS"/>
              </a:rPr>
              <a:t> </a:t>
            </a:r>
            <a:r>
              <a:rPr sz="1700" spc="70" dirty="0">
                <a:latin typeface="Trebuchet MS"/>
                <a:cs typeface="Trebuchet MS"/>
              </a:rPr>
              <a:t>quien</a:t>
            </a:r>
            <a:r>
              <a:rPr sz="1700" spc="415" dirty="0">
                <a:latin typeface="Trebuchet MS"/>
                <a:cs typeface="Trebuchet MS"/>
              </a:rPr>
              <a:t> </a:t>
            </a:r>
            <a:r>
              <a:rPr sz="1700" spc="70" dirty="0">
                <a:latin typeface="Trebuchet MS"/>
                <a:cs typeface="Trebuchet MS"/>
              </a:rPr>
              <a:t>sea </a:t>
            </a:r>
            <a:r>
              <a:rPr sz="1700" dirty="0">
                <a:latin typeface="Trebuchet MS"/>
                <a:cs typeface="Trebuchet MS"/>
              </a:rPr>
              <a:t>titular</a:t>
            </a:r>
            <a:r>
              <a:rPr sz="1700" spc="85" dirty="0">
                <a:latin typeface="Trebuchet MS"/>
                <a:cs typeface="Trebuchet MS"/>
              </a:rPr>
              <a:t> </a:t>
            </a:r>
            <a:r>
              <a:rPr sz="1700" spc="80" dirty="0">
                <a:latin typeface="Trebuchet MS"/>
                <a:cs typeface="Trebuchet MS"/>
              </a:rPr>
              <a:t>de</a:t>
            </a:r>
            <a:r>
              <a:rPr sz="1700" spc="9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la</a:t>
            </a:r>
            <a:r>
              <a:rPr sz="1700" spc="9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Secretaría</a:t>
            </a:r>
            <a:r>
              <a:rPr sz="1700" spc="85" dirty="0">
                <a:latin typeface="Trebuchet MS"/>
                <a:cs typeface="Trebuchet MS"/>
              </a:rPr>
              <a:t> </a:t>
            </a:r>
            <a:r>
              <a:rPr sz="1700" spc="80" dirty="0">
                <a:latin typeface="Trebuchet MS"/>
                <a:cs typeface="Trebuchet MS"/>
              </a:rPr>
              <a:t>de</a:t>
            </a:r>
            <a:r>
              <a:rPr sz="1700" spc="9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Gobierno,</a:t>
            </a:r>
            <a:r>
              <a:rPr sz="1700" spc="90" dirty="0">
                <a:latin typeface="Trebuchet MS"/>
                <a:cs typeface="Trebuchet MS"/>
              </a:rPr>
              <a:t> </a:t>
            </a:r>
            <a:r>
              <a:rPr sz="1700" spc="100" dirty="0">
                <a:latin typeface="Trebuchet MS"/>
                <a:cs typeface="Trebuchet MS"/>
              </a:rPr>
              <a:t>con</a:t>
            </a:r>
            <a:r>
              <a:rPr sz="1700" spc="8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la</a:t>
            </a:r>
            <a:r>
              <a:rPr sz="1700" spc="90" dirty="0">
                <a:latin typeface="Trebuchet MS"/>
                <a:cs typeface="Trebuchet MS"/>
              </a:rPr>
              <a:t> </a:t>
            </a:r>
            <a:r>
              <a:rPr sz="1700" spc="80" dirty="0">
                <a:latin typeface="Trebuchet MS"/>
                <a:cs typeface="Trebuchet MS"/>
              </a:rPr>
              <a:t>de</a:t>
            </a:r>
            <a:r>
              <a:rPr sz="1700" spc="90" dirty="0">
                <a:latin typeface="Trebuchet MS"/>
                <a:cs typeface="Trebuchet MS"/>
              </a:rPr>
              <a:t> </a:t>
            </a:r>
            <a:r>
              <a:rPr sz="1700" spc="85" dirty="0">
                <a:latin typeface="Trebuchet MS"/>
                <a:cs typeface="Trebuchet MS"/>
              </a:rPr>
              <a:t>quienes </a:t>
            </a:r>
            <a:r>
              <a:rPr sz="1700" spc="80" dirty="0">
                <a:latin typeface="Trebuchet MS"/>
                <a:cs typeface="Trebuchet MS"/>
              </a:rPr>
              <a:t>sean </a:t>
            </a:r>
            <a:r>
              <a:rPr sz="1700" dirty="0">
                <a:latin typeface="Trebuchet MS"/>
                <a:cs typeface="Trebuchet MS"/>
              </a:rPr>
              <a:t>titulares</a:t>
            </a:r>
            <a:r>
              <a:rPr sz="1700" spc="120" dirty="0">
                <a:latin typeface="Trebuchet MS"/>
                <a:cs typeface="Trebuchet MS"/>
              </a:rPr>
              <a:t>  </a:t>
            </a:r>
            <a:r>
              <a:rPr sz="1700" spc="80" dirty="0">
                <a:latin typeface="Trebuchet MS"/>
                <a:cs typeface="Trebuchet MS"/>
              </a:rPr>
              <a:t>de</a:t>
            </a:r>
            <a:r>
              <a:rPr sz="1700" spc="120" dirty="0">
                <a:latin typeface="Trebuchet MS"/>
                <a:cs typeface="Trebuchet MS"/>
              </a:rPr>
              <a:t>  </a:t>
            </a:r>
            <a:r>
              <a:rPr sz="1700" dirty="0">
                <a:latin typeface="Trebuchet MS"/>
                <a:cs typeface="Trebuchet MS"/>
              </a:rPr>
              <a:t>la</a:t>
            </a:r>
            <a:r>
              <a:rPr sz="1700" spc="120" dirty="0">
                <a:latin typeface="Trebuchet MS"/>
                <a:cs typeface="Trebuchet MS"/>
              </a:rPr>
              <a:t>  </a:t>
            </a:r>
            <a:r>
              <a:rPr sz="1700" spc="55" dirty="0">
                <a:latin typeface="Trebuchet MS"/>
                <a:cs typeface="Trebuchet MS"/>
              </a:rPr>
              <a:t>Secretarías</a:t>
            </a:r>
            <a:r>
              <a:rPr sz="1700" spc="120" dirty="0">
                <a:latin typeface="Trebuchet MS"/>
                <a:cs typeface="Trebuchet MS"/>
              </a:rPr>
              <a:t>  </a:t>
            </a:r>
            <a:r>
              <a:rPr sz="1700" dirty="0">
                <a:latin typeface="Trebuchet MS"/>
                <a:cs typeface="Trebuchet MS"/>
              </a:rPr>
              <a:t>del</a:t>
            </a:r>
            <a:r>
              <a:rPr sz="1700" spc="125" dirty="0">
                <a:latin typeface="Trebuchet MS"/>
                <a:cs typeface="Trebuchet MS"/>
              </a:rPr>
              <a:t>  </a:t>
            </a:r>
            <a:r>
              <a:rPr sz="1700" spc="80" dirty="0">
                <a:latin typeface="Trebuchet MS"/>
                <a:cs typeface="Trebuchet MS"/>
              </a:rPr>
              <a:t>ramo</a:t>
            </a:r>
            <a:r>
              <a:rPr sz="1700" spc="120" dirty="0">
                <a:latin typeface="Trebuchet MS"/>
                <a:cs typeface="Trebuchet MS"/>
              </a:rPr>
              <a:t>  </a:t>
            </a:r>
            <a:r>
              <a:rPr sz="1700" dirty="0">
                <a:latin typeface="Trebuchet MS"/>
                <a:cs typeface="Trebuchet MS"/>
              </a:rPr>
              <a:t>al</a:t>
            </a:r>
            <a:r>
              <a:rPr sz="1700" spc="120" dirty="0">
                <a:latin typeface="Trebuchet MS"/>
                <a:cs typeface="Trebuchet MS"/>
              </a:rPr>
              <a:t>  </a:t>
            </a:r>
            <a:r>
              <a:rPr sz="1700" spc="90" dirty="0">
                <a:latin typeface="Trebuchet MS"/>
                <a:cs typeface="Trebuchet MS"/>
              </a:rPr>
              <a:t>que</a:t>
            </a:r>
            <a:r>
              <a:rPr sz="1700" spc="125" dirty="0">
                <a:latin typeface="Trebuchet MS"/>
                <a:cs typeface="Trebuchet MS"/>
              </a:rPr>
              <a:t>  </a:t>
            </a:r>
            <a:r>
              <a:rPr sz="1700" dirty="0">
                <a:latin typeface="Trebuchet MS"/>
                <a:cs typeface="Trebuchet MS"/>
              </a:rPr>
              <a:t>el</a:t>
            </a:r>
            <a:r>
              <a:rPr sz="1700" spc="120" dirty="0">
                <a:latin typeface="Trebuchet MS"/>
                <a:cs typeface="Trebuchet MS"/>
              </a:rPr>
              <a:t>  </a:t>
            </a:r>
            <a:r>
              <a:rPr sz="1700" spc="75" dirty="0">
                <a:latin typeface="Trebuchet MS"/>
                <a:cs typeface="Trebuchet MS"/>
              </a:rPr>
              <a:t>asunto </a:t>
            </a:r>
            <a:r>
              <a:rPr sz="1700" spc="60" dirty="0">
                <a:latin typeface="Trebuchet MS"/>
                <a:cs typeface="Trebuchet MS"/>
              </a:rPr>
              <a:t>corresponda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63235" y="4725963"/>
            <a:ext cx="603250" cy="0"/>
          </a:xfrm>
          <a:custGeom>
            <a:avLst/>
            <a:gdLst/>
            <a:ahLst/>
            <a:cxnLst/>
            <a:rect l="l" t="t" r="r" b="b"/>
            <a:pathLst>
              <a:path w="603250">
                <a:moveTo>
                  <a:pt x="0" y="0"/>
                </a:moveTo>
                <a:lnTo>
                  <a:pt x="602742" y="0"/>
                </a:lnTo>
              </a:path>
            </a:pathLst>
          </a:custGeom>
          <a:ln w="76200">
            <a:solidFill>
              <a:srgbClr val="B86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33230"/>
            <a:ext cx="1880235" cy="2299970"/>
          </a:xfrm>
          <a:custGeom>
            <a:avLst/>
            <a:gdLst/>
            <a:ahLst/>
            <a:cxnLst/>
            <a:rect l="l" t="t" r="r" b="b"/>
            <a:pathLst>
              <a:path w="1880235" h="2299970">
                <a:moveTo>
                  <a:pt x="5415" y="0"/>
                </a:moveTo>
                <a:lnTo>
                  <a:pt x="0" y="421587"/>
                </a:lnTo>
                <a:lnTo>
                  <a:pt x="0" y="852051"/>
                </a:lnTo>
                <a:lnTo>
                  <a:pt x="40445" y="864968"/>
                </a:lnTo>
                <a:lnTo>
                  <a:pt x="85734" y="881082"/>
                </a:lnTo>
                <a:lnTo>
                  <a:pt x="130333" y="898609"/>
                </a:lnTo>
                <a:lnTo>
                  <a:pt x="174214" y="917519"/>
                </a:lnTo>
                <a:lnTo>
                  <a:pt x="217352" y="937787"/>
                </a:lnTo>
                <a:lnTo>
                  <a:pt x="259718" y="959384"/>
                </a:lnTo>
                <a:lnTo>
                  <a:pt x="301287" y="982284"/>
                </a:lnTo>
                <a:lnTo>
                  <a:pt x="342032" y="1006458"/>
                </a:lnTo>
                <a:lnTo>
                  <a:pt x="381925" y="1031880"/>
                </a:lnTo>
                <a:lnTo>
                  <a:pt x="420940" y="1058521"/>
                </a:lnTo>
                <a:lnTo>
                  <a:pt x="459051" y="1086355"/>
                </a:lnTo>
                <a:lnTo>
                  <a:pt x="496229" y="1115355"/>
                </a:lnTo>
                <a:lnTo>
                  <a:pt x="532449" y="1145492"/>
                </a:lnTo>
                <a:lnTo>
                  <a:pt x="567683" y="1176739"/>
                </a:lnTo>
                <a:lnTo>
                  <a:pt x="601906" y="1209069"/>
                </a:lnTo>
                <a:lnTo>
                  <a:pt x="635089" y="1242454"/>
                </a:lnTo>
                <a:lnTo>
                  <a:pt x="667206" y="1276868"/>
                </a:lnTo>
                <a:lnTo>
                  <a:pt x="698231" y="1312282"/>
                </a:lnTo>
                <a:lnTo>
                  <a:pt x="728136" y="1348669"/>
                </a:lnTo>
                <a:lnTo>
                  <a:pt x="756894" y="1386002"/>
                </a:lnTo>
                <a:lnTo>
                  <a:pt x="784480" y="1424254"/>
                </a:lnTo>
                <a:lnTo>
                  <a:pt x="810866" y="1463396"/>
                </a:lnTo>
                <a:lnTo>
                  <a:pt x="836024" y="1503402"/>
                </a:lnTo>
                <a:lnTo>
                  <a:pt x="859929" y="1544244"/>
                </a:lnTo>
                <a:lnTo>
                  <a:pt x="882554" y="1585895"/>
                </a:lnTo>
                <a:lnTo>
                  <a:pt x="903871" y="1628327"/>
                </a:lnTo>
                <a:lnTo>
                  <a:pt x="923855" y="1671513"/>
                </a:lnTo>
                <a:lnTo>
                  <a:pt x="942477" y="1715426"/>
                </a:lnTo>
                <a:lnTo>
                  <a:pt x="959712" y="1760037"/>
                </a:lnTo>
                <a:lnTo>
                  <a:pt x="975531" y="1805321"/>
                </a:lnTo>
                <a:lnTo>
                  <a:pt x="989910" y="1851248"/>
                </a:lnTo>
                <a:lnTo>
                  <a:pt x="1002820" y="1897792"/>
                </a:lnTo>
                <a:lnTo>
                  <a:pt x="1014236" y="1944926"/>
                </a:lnTo>
                <a:lnTo>
                  <a:pt x="1024129" y="1992622"/>
                </a:lnTo>
                <a:lnTo>
                  <a:pt x="1032474" y="2040852"/>
                </a:lnTo>
                <a:lnTo>
                  <a:pt x="1039243" y="2089590"/>
                </a:lnTo>
                <a:lnTo>
                  <a:pt x="1044410" y="2138807"/>
                </a:lnTo>
                <a:lnTo>
                  <a:pt x="1047947" y="2188476"/>
                </a:lnTo>
                <a:lnTo>
                  <a:pt x="1049829" y="2238571"/>
                </a:lnTo>
                <a:lnTo>
                  <a:pt x="1050028" y="2289063"/>
                </a:lnTo>
                <a:lnTo>
                  <a:pt x="1879478" y="2299730"/>
                </a:lnTo>
                <a:lnTo>
                  <a:pt x="1879676" y="2250482"/>
                </a:lnTo>
                <a:lnTo>
                  <a:pt x="1878680" y="2201468"/>
                </a:lnTo>
                <a:lnTo>
                  <a:pt x="1876747" y="2152701"/>
                </a:lnTo>
                <a:lnTo>
                  <a:pt x="1873804" y="2104189"/>
                </a:lnTo>
                <a:lnTo>
                  <a:pt x="1869862" y="2055945"/>
                </a:lnTo>
                <a:lnTo>
                  <a:pt x="1864931" y="2007977"/>
                </a:lnTo>
                <a:lnTo>
                  <a:pt x="1859021" y="1960297"/>
                </a:lnTo>
                <a:lnTo>
                  <a:pt x="1852142" y="1912916"/>
                </a:lnTo>
                <a:lnTo>
                  <a:pt x="1844305" y="1865842"/>
                </a:lnTo>
                <a:lnTo>
                  <a:pt x="1835520" y="1819088"/>
                </a:lnTo>
                <a:lnTo>
                  <a:pt x="1825796" y="1772662"/>
                </a:lnTo>
                <a:lnTo>
                  <a:pt x="1815145" y="1726577"/>
                </a:lnTo>
                <a:lnTo>
                  <a:pt x="1803576" y="1680841"/>
                </a:lnTo>
                <a:lnTo>
                  <a:pt x="1791099" y="1635466"/>
                </a:lnTo>
                <a:lnTo>
                  <a:pt x="1777725" y="1590462"/>
                </a:lnTo>
                <a:lnTo>
                  <a:pt x="1763464" y="1545839"/>
                </a:lnTo>
                <a:lnTo>
                  <a:pt x="1748326" y="1501609"/>
                </a:lnTo>
                <a:lnTo>
                  <a:pt x="1732321" y="1457780"/>
                </a:lnTo>
                <a:lnTo>
                  <a:pt x="1715459" y="1414364"/>
                </a:lnTo>
                <a:lnTo>
                  <a:pt x="1697751" y="1371371"/>
                </a:lnTo>
                <a:lnTo>
                  <a:pt x="1679207" y="1328812"/>
                </a:lnTo>
                <a:lnTo>
                  <a:pt x="1659837" y="1286696"/>
                </a:lnTo>
                <a:lnTo>
                  <a:pt x="1639651" y="1245035"/>
                </a:lnTo>
                <a:lnTo>
                  <a:pt x="1618659" y="1203838"/>
                </a:lnTo>
                <a:lnTo>
                  <a:pt x="1596872" y="1163117"/>
                </a:lnTo>
                <a:lnTo>
                  <a:pt x="1574300" y="1122881"/>
                </a:lnTo>
                <a:lnTo>
                  <a:pt x="1550952" y="1083142"/>
                </a:lnTo>
                <a:lnTo>
                  <a:pt x="1526840" y="1043908"/>
                </a:lnTo>
                <a:lnTo>
                  <a:pt x="1501973" y="1005192"/>
                </a:lnTo>
                <a:lnTo>
                  <a:pt x="1476361" y="967003"/>
                </a:lnTo>
                <a:lnTo>
                  <a:pt x="1450015" y="929351"/>
                </a:lnTo>
                <a:lnTo>
                  <a:pt x="1422945" y="892248"/>
                </a:lnTo>
                <a:lnTo>
                  <a:pt x="1395161" y="855703"/>
                </a:lnTo>
                <a:lnTo>
                  <a:pt x="1366673" y="819727"/>
                </a:lnTo>
                <a:lnTo>
                  <a:pt x="1337492" y="784331"/>
                </a:lnTo>
                <a:lnTo>
                  <a:pt x="1307627" y="749524"/>
                </a:lnTo>
                <a:lnTo>
                  <a:pt x="1277090" y="715318"/>
                </a:lnTo>
                <a:lnTo>
                  <a:pt x="1245889" y="681722"/>
                </a:lnTo>
                <a:lnTo>
                  <a:pt x="1214035" y="648748"/>
                </a:lnTo>
                <a:lnTo>
                  <a:pt x="1181539" y="616405"/>
                </a:lnTo>
                <a:lnTo>
                  <a:pt x="1148410" y="584703"/>
                </a:lnTo>
                <a:lnTo>
                  <a:pt x="1114659" y="553655"/>
                </a:lnTo>
                <a:lnTo>
                  <a:pt x="1080297" y="523269"/>
                </a:lnTo>
                <a:lnTo>
                  <a:pt x="1045332" y="493556"/>
                </a:lnTo>
                <a:lnTo>
                  <a:pt x="1009775" y="464526"/>
                </a:lnTo>
                <a:lnTo>
                  <a:pt x="973637" y="436191"/>
                </a:lnTo>
                <a:lnTo>
                  <a:pt x="936928" y="408560"/>
                </a:lnTo>
                <a:lnTo>
                  <a:pt x="899658" y="381644"/>
                </a:lnTo>
                <a:lnTo>
                  <a:pt x="861837" y="355454"/>
                </a:lnTo>
                <a:lnTo>
                  <a:pt x="823475" y="329999"/>
                </a:lnTo>
                <a:lnTo>
                  <a:pt x="784582" y="305290"/>
                </a:lnTo>
                <a:lnTo>
                  <a:pt x="745170" y="281338"/>
                </a:lnTo>
                <a:lnTo>
                  <a:pt x="705247" y="258152"/>
                </a:lnTo>
                <a:lnTo>
                  <a:pt x="664824" y="235744"/>
                </a:lnTo>
                <a:lnTo>
                  <a:pt x="623911" y="214124"/>
                </a:lnTo>
                <a:lnTo>
                  <a:pt x="582519" y="193303"/>
                </a:lnTo>
                <a:lnTo>
                  <a:pt x="540657" y="173290"/>
                </a:lnTo>
                <a:lnTo>
                  <a:pt x="498336" y="154096"/>
                </a:lnTo>
                <a:lnTo>
                  <a:pt x="455567" y="135731"/>
                </a:lnTo>
                <a:lnTo>
                  <a:pt x="412358" y="118206"/>
                </a:lnTo>
                <a:lnTo>
                  <a:pt x="368721" y="101532"/>
                </a:lnTo>
                <a:lnTo>
                  <a:pt x="324665" y="85719"/>
                </a:lnTo>
                <a:lnTo>
                  <a:pt x="280201" y="70777"/>
                </a:lnTo>
                <a:lnTo>
                  <a:pt x="235339" y="56716"/>
                </a:lnTo>
                <a:lnTo>
                  <a:pt x="190089" y="43547"/>
                </a:lnTo>
                <a:lnTo>
                  <a:pt x="144462" y="31281"/>
                </a:lnTo>
                <a:lnTo>
                  <a:pt x="98467" y="19928"/>
                </a:lnTo>
                <a:lnTo>
                  <a:pt x="52114" y="9498"/>
                </a:lnTo>
                <a:lnTo>
                  <a:pt x="5415" y="0"/>
                </a:lnTo>
                <a:close/>
              </a:path>
            </a:pathLst>
          </a:custGeom>
          <a:solidFill>
            <a:srgbClr val="85A7B9">
              <a:alpha val="4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292204" y="10871"/>
            <a:ext cx="5852160" cy="5116830"/>
            <a:chOff x="3292204" y="10871"/>
            <a:chExt cx="5852160" cy="5116830"/>
          </a:xfrm>
        </p:grpSpPr>
        <p:sp>
          <p:nvSpPr>
            <p:cNvPr id="4" name="object 4"/>
            <p:cNvSpPr/>
            <p:nvPr/>
          </p:nvSpPr>
          <p:spPr>
            <a:xfrm>
              <a:off x="3292204" y="2774283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5" h="455294">
                  <a:moveTo>
                    <a:pt x="392696" y="0"/>
                  </a:moveTo>
                  <a:lnTo>
                    <a:pt x="62458" y="0"/>
                  </a:lnTo>
                  <a:lnTo>
                    <a:pt x="38147" y="4908"/>
                  </a:lnTo>
                  <a:lnTo>
                    <a:pt x="18294" y="18292"/>
                  </a:lnTo>
                  <a:lnTo>
                    <a:pt x="4908" y="38142"/>
                  </a:lnTo>
                  <a:lnTo>
                    <a:pt x="0" y="62445"/>
                  </a:lnTo>
                  <a:lnTo>
                    <a:pt x="0" y="392696"/>
                  </a:lnTo>
                  <a:lnTo>
                    <a:pt x="4908" y="417000"/>
                  </a:lnTo>
                  <a:lnTo>
                    <a:pt x="18294" y="436849"/>
                  </a:lnTo>
                  <a:lnTo>
                    <a:pt x="38147" y="450234"/>
                  </a:lnTo>
                  <a:lnTo>
                    <a:pt x="62458" y="455142"/>
                  </a:lnTo>
                  <a:lnTo>
                    <a:pt x="392696" y="455142"/>
                  </a:lnTo>
                  <a:lnTo>
                    <a:pt x="417005" y="450234"/>
                  </a:lnTo>
                  <a:lnTo>
                    <a:pt x="436854" y="436849"/>
                  </a:lnTo>
                  <a:lnTo>
                    <a:pt x="450236" y="417000"/>
                  </a:lnTo>
                  <a:lnTo>
                    <a:pt x="455142" y="392696"/>
                  </a:lnTo>
                  <a:lnTo>
                    <a:pt x="455142" y="62458"/>
                  </a:lnTo>
                  <a:lnTo>
                    <a:pt x="450236" y="38147"/>
                  </a:lnTo>
                  <a:lnTo>
                    <a:pt x="436854" y="18294"/>
                  </a:lnTo>
                  <a:lnTo>
                    <a:pt x="417005" y="4908"/>
                  </a:lnTo>
                  <a:lnTo>
                    <a:pt x="392696" y="0"/>
                  </a:lnTo>
                  <a:close/>
                </a:path>
              </a:pathLst>
            </a:custGeom>
            <a:solidFill>
              <a:srgbClr val="B86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2904" y="10871"/>
              <a:ext cx="2011680" cy="5116830"/>
            </a:xfrm>
            <a:custGeom>
              <a:avLst/>
              <a:gdLst/>
              <a:ahLst/>
              <a:cxnLst/>
              <a:rect l="l" t="t" r="r" b="b"/>
              <a:pathLst>
                <a:path w="2011679" h="5116830">
                  <a:moveTo>
                    <a:pt x="2011095" y="0"/>
                  </a:moveTo>
                  <a:lnTo>
                    <a:pt x="0" y="0"/>
                  </a:lnTo>
                  <a:lnTo>
                    <a:pt x="0" y="5116715"/>
                  </a:lnTo>
                  <a:lnTo>
                    <a:pt x="2011095" y="5116715"/>
                  </a:lnTo>
                  <a:lnTo>
                    <a:pt x="2011095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53163" y="2911536"/>
              <a:ext cx="4612005" cy="1887220"/>
            </a:xfrm>
            <a:custGeom>
              <a:avLst/>
              <a:gdLst/>
              <a:ahLst/>
              <a:cxnLst/>
              <a:rect l="l" t="t" r="r" b="b"/>
              <a:pathLst>
                <a:path w="4612005" h="1887220">
                  <a:moveTo>
                    <a:pt x="4459084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400"/>
                  </a:lnTo>
                  <a:lnTo>
                    <a:pt x="0" y="1734426"/>
                  </a:lnTo>
                  <a:lnTo>
                    <a:pt x="7802" y="1782462"/>
                  </a:lnTo>
                  <a:lnTo>
                    <a:pt x="29504" y="1824281"/>
                  </a:lnTo>
                  <a:lnTo>
                    <a:pt x="62544" y="1857321"/>
                  </a:lnTo>
                  <a:lnTo>
                    <a:pt x="104363" y="1879023"/>
                  </a:lnTo>
                  <a:lnTo>
                    <a:pt x="152400" y="1886826"/>
                  </a:lnTo>
                  <a:lnTo>
                    <a:pt x="4459084" y="1886826"/>
                  </a:lnTo>
                  <a:lnTo>
                    <a:pt x="4507120" y="1879023"/>
                  </a:lnTo>
                  <a:lnTo>
                    <a:pt x="4548939" y="1857321"/>
                  </a:lnTo>
                  <a:lnTo>
                    <a:pt x="4581979" y="1824281"/>
                  </a:lnTo>
                  <a:lnTo>
                    <a:pt x="4603681" y="1782462"/>
                  </a:lnTo>
                  <a:lnTo>
                    <a:pt x="4611484" y="1734426"/>
                  </a:lnTo>
                  <a:lnTo>
                    <a:pt x="4611484" y="152400"/>
                  </a:lnTo>
                  <a:lnTo>
                    <a:pt x="4603681" y="104363"/>
                  </a:lnTo>
                  <a:lnTo>
                    <a:pt x="4581979" y="62544"/>
                  </a:lnTo>
                  <a:lnTo>
                    <a:pt x="4548939" y="29504"/>
                  </a:lnTo>
                  <a:lnTo>
                    <a:pt x="4507120" y="7802"/>
                  </a:lnTo>
                  <a:lnTo>
                    <a:pt x="4459084" y="0"/>
                  </a:lnTo>
                  <a:close/>
                </a:path>
              </a:pathLst>
            </a:custGeom>
            <a:solidFill>
              <a:srgbClr val="E8E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25" rIns="0" bIns="0" rtlCol="0">
            <a:spAutoFit/>
          </a:bodyPr>
          <a:lstStyle/>
          <a:p>
            <a:pPr marL="795020">
              <a:lnSpc>
                <a:spcPct val="100000"/>
              </a:lnSpc>
              <a:spcBef>
                <a:spcPts val="100"/>
              </a:spcBef>
            </a:pPr>
            <a:r>
              <a:rPr sz="2400" spc="114" dirty="0">
                <a:solidFill>
                  <a:srgbClr val="0B003B"/>
                </a:solidFill>
              </a:rPr>
              <a:t>LENGUAJE</a:t>
            </a:r>
            <a:r>
              <a:rPr sz="2400" spc="-200" dirty="0">
                <a:solidFill>
                  <a:srgbClr val="0B003B"/>
                </a:solidFill>
              </a:rPr>
              <a:t> </a:t>
            </a:r>
            <a:r>
              <a:rPr sz="2400" spc="130" dirty="0">
                <a:solidFill>
                  <a:srgbClr val="0B003B"/>
                </a:solidFill>
              </a:rPr>
              <a:t>NORMATIVO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518566" y="1177980"/>
            <a:ext cx="7304405" cy="3290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2240"/>
              </a:lnSpc>
              <a:spcBef>
                <a:spcPts val="100"/>
              </a:spcBef>
            </a:pPr>
            <a:r>
              <a:rPr sz="1900" spc="80" dirty="0">
                <a:latin typeface="Trebuchet MS"/>
                <a:cs typeface="Trebuchet MS"/>
              </a:rPr>
              <a:t>CARACTERÍSTICAS</a:t>
            </a:r>
            <a:r>
              <a:rPr sz="1900" spc="-195" dirty="0">
                <a:latin typeface="Trebuchet MS"/>
                <a:cs typeface="Trebuchet MS"/>
              </a:rPr>
              <a:t> </a:t>
            </a:r>
            <a:r>
              <a:rPr sz="1900" spc="135" dirty="0">
                <a:latin typeface="Trebuchet MS"/>
                <a:cs typeface="Trebuchet MS"/>
              </a:rPr>
              <a:t>DE</a:t>
            </a:r>
            <a:r>
              <a:rPr sz="1900" spc="-190" dirty="0">
                <a:latin typeface="Trebuchet MS"/>
                <a:cs typeface="Trebuchet MS"/>
              </a:rPr>
              <a:t> </a:t>
            </a:r>
            <a:r>
              <a:rPr sz="1900" spc="120" dirty="0">
                <a:latin typeface="Trebuchet MS"/>
                <a:cs typeface="Trebuchet MS"/>
              </a:rPr>
              <a:t>LOS</a:t>
            </a:r>
            <a:r>
              <a:rPr sz="1900" spc="-195" dirty="0">
                <a:latin typeface="Trebuchet MS"/>
                <a:cs typeface="Trebuchet MS"/>
              </a:rPr>
              <a:t> </a:t>
            </a:r>
            <a:r>
              <a:rPr sz="1900" spc="95" dirty="0">
                <a:latin typeface="Trebuchet MS"/>
                <a:cs typeface="Trebuchet MS"/>
              </a:rPr>
              <a:t>ENUNCIADOS</a:t>
            </a:r>
            <a:endParaRPr sz="1900">
              <a:latin typeface="Trebuchet MS"/>
              <a:cs typeface="Trebuchet MS"/>
            </a:endParaRPr>
          </a:p>
          <a:p>
            <a:pPr marL="12700" marR="1183005" algn="just">
              <a:lnSpc>
                <a:spcPts val="2200"/>
              </a:lnSpc>
              <a:spcBef>
                <a:spcPts val="100"/>
              </a:spcBef>
            </a:pPr>
            <a:r>
              <a:rPr sz="1900" spc="120" dirty="0">
                <a:latin typeface="Trebuchet MS"/>
                <a:cs typeface="Trebuchet MS"/>
              </a:rPr>
              <a:t>Las</a:t>
            </a:r>
            <a:r>
              <a:rPr sz="1900" spc="110" dirty="0">
                <a:latin typeface="Trebuchet MS"/>
                <a:cs typeface="Trebuchet MS"/>
              </a:rPr>
              <a:t> </a:t>
            </a:r>
            <a:r>
              <a:rPr sz="1900" spc="100" dirty="0">
                <a:latin typeface="Trebuchet MS"/>
                <a:cs typeface="Trebuchet MS"/>
              </a:rPr>
              <a:t>frases</a:t>
            </a:r>
            <a:r>
              <a:rPr sz="1900" spc="110" dirty="0">
                <a:latin typeface="Trebuchet MS"/>
                <a:cs typeface="Trebuchet MS"/>
              </a:rPr>
              <a:t> </a:t>
            </a:r>
            <a:r>
              <a:rPr sz="1900" spc="85" dirty="0">
                <a:latin typeface="Trebuchet MS"/>
                <a:cs typeface="Trebuchet MS"/>
              </a:rPr>
              <a:t>deben</a:t>
            </a:r>
            <a:r>
              <a:rPr sz="1900" spc="110" dirty="0">
                <a:latin typeface="Trebuchet MS"/>
                <a:cs typeface="Trebuchet MS"/>
              </a:rPr>
              <a:t> </a:t>
            </a:r>
            <a:r>
              <a:rPr sz="1900" spc="90" dirty="0">
                <a:latin typeface="Trebuchet MS"/>
                <a:cs typeface="Trebuchet MS"/>
              </a:rPr>
              <a:t>ser</a:t>
            </a:r>
            <a:r>
              <a:rPr sz="1900" spc="11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breves,</a:t>
            </a:r>
            <a:r>
              <a:rPr sz="1900" spc="110" dirty="0">
                <a:latin typeface="Trebuchet MS"/>
                <a:cs typeface="Trebuchet MS"/>
              </a:rPr>
              <a:t> concisas </a:t>
            </a:r>
            <a:r>
              <a:rPr sz="1900" spc="150" dirty="0">
                <a:latin typeface="Trebuchet MS"/>
                <a:cs typeface="Trebuchet MS"/>
              </a:rPr>
              <a:t>y</a:t>
            </a:r>
            <a:r>
              <a:rPr sz="1900" spc="110" dirty="0">
                <a:latin typeface="Trebuchet MS"/>
                <a:cs typeface="Trebuchet MS"/>
              </a:rPr>
              <a:t> </a:t>
            </a:r>
            <a:r>
              <a:rPr sz="1900" spc="60" dirty="0">
                <a:latin typeface="Trebuchet MS"/>
                <a:cs typeface="Trebuchet MS"/>
              </a:rPr>
              <a:t>simples.</a:t>
            </a:r>
            <a:r>
              <a:rPr sz="1900" spc="110" dirty="0">
                <a:latin typeface="Trebuchet MS"/>
                <a:cs typeface="Trebuchet MS"/>
              </a:rPr>
              <a:t> Se </a:t>
            </a:r>
            <a:r>
              <a:rPr sz="1900" spc="75" dirty="0">
                <a:latin typeface="Trebuchet MS"/>
                <a:cs typeface="Trebuchet MS"/>
              </a:rPr>
              <a:t>debe</a:t>
            </a:r>
            <a:r>
              <a:rPr sz="1900" spc="10" dirty="0">
                <a:latin typeface="Trebuchet MS"/>
                <a:cs typeface="Trebuchet MS"/>
              </a:rPr>
              <a:t> </a:t>
            </a:r>
            <a:r>
              <a:rPr sz="1900" spc="55" dirty="0">
                <a:latin typeface="Trebuchet MS"/>
                <a:cs typeface="Trebuchet MS"/>
              </a:rPr>
              <a:t>reducir</a:t>
            </a:r>
            <a:r>
              <a:rPr sz="1900" spc="10" dirty="0">
                <a:latin typeface="Trebuchet MS"/>
                <a:cs typeface="Trebuchet MS"/>
              </a:rPr>
              <a:t> </a:t>
            </a:r>
            <a:r>
              <a:rPr sz="1900" spc="110" dirty="0">
                <a:latin typeface="Trebuchet MS"/>
                <a:cs typeface="Trebuchet MS"/>
              </a:rPr>
              <a:t>a</a:t>
            </a:r>
            <a:r>
              <a:rPr sz="1900" spc="1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lo</a:t>
            </a:r>
            <a:r>
              <a:rPr sz="1900" spc="10" dirty="0">
                <a:latin typeface="Trebuchet MS"/>
                <a:cs typeface="Trebuchet MS"/>
              </a:rPr>
              <a:t> </a:t>
            </a:r>
            <a:r>
              <a:rPr sz="1900" spc="55" dirty="0">
                <a:latin typeface="Trebuchet MS"/>
                <a:cs typeface="Trebuchet MS"/>
              </a:rPr>
              <a:t>estrictamente</a:t>
            </a:r>
            <a:r>
              <a:rPr sz="1900" spc="10" dirty="0">
                <a:latin typeface="Trebuchet MS"/>
                <a:cs typeface="Trebuchet MS"/>
              </a:rPr>
              <a:t> </a:t>
            </a:r>
            <a:r>
              <a:rPr sz="1900" spc="70" dirty="0">
                <a:latin typeface="Trebuchet MS"/>
                <a:cs typeface="Trebuchet MS"/>
              </a:rPr>
              <a:t>necesario</a:t>
            </a:r>
            <a:r>
              <a:rPr sz="1900" spc="1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el</a:t>
            </a:r>
            <a:r>
              <a:rPr sz="1900" spc="10" dirty="0">
                <a:latin typeface="Trebuchet MS"/>
                <a:cs typeface="Trebuchet MS"/>
              </a:rPr>
              <a:t> </a:t>
            </a:r>
            <a:r>
              <a:rPr sz="1900" spc="75" dirty="0">
                <a:latin typeface="Trebuchet MS"/>
                <a:cs typeface="Trebuchet MS"/>
              </a:rPr>
              <a:t>número </a:t>
            </a:r>
            <a:r>
              <a:rPr sz="1900" spc="90" dirty="0">
                <a:latin typeface="Trebuchet MS"/>
                <a:cs typeface="Trebuchet MS"/>
              </a:rPr>
              <a:t>de</a:t>
            </a:r>
            <a:r>
              <a:rPr sz="1900" spc="70" dirty="0">
                <a:latin typeface="Trebuchet MS"/>
                <a:cs typeface="Trebuchet MS"/>
              </a:rPr>
              <a:t> </a:t>
            </a:r>
            <a:r>
              <a:rPr sz="1900" spc="80" dirty="0">
                <a:latin typeface="Trebuchet MS"/>
                <a:cs typeface="Trebuchet MS"/>
              </a:rPr>
              <a:t>oraciones</a:t>
            </a:r>
            <a:r>
              <a:rPr sz="1900" spc="75" dirty="0">
                <a:latin typeface="Trebuchet MS"/>
                <a:cs typeface="Trebuchet MS"/>
              </a:rPr>
              <a:t> </a:t>
            </a:r>
            <a:r>
              <a:rPr sz="1900" spc="80" dirty="0">
                <a:latin typeface="Trebuchet MS"/>
                <a:cs typeface="Trebuchet MS"/>
              </a:rPr>
              <a:t>contenidas</a:t>
            </a:r>
            <a:r>
              <a:rPr sz="1900" spc="75" dirty="0">
                <a:latin typeface="Trebuchet MS"/>
                <a:cs typeface="Trebuchet MS"/>
              </a:rPr>
              <a:t> </a:t>
            </a:r>
            <a:r>
              <a:rPr sz="1900" spc="95" dirty="0">
                <a:latin typeface="Trebuchet MS"/>
                <a:cs typeface="Trebuchet MS"/>
              </a:rPr>
              <a:t>en</a:t>
            </a:r>
            <a:r>
              <a:rPr sz="1900" spc="70" dirty="0">
                <a:latin typeface="Trebuchet MS"/>
                <a:cs typeface="Trebuchet MS"/>
              </a:rPr>
              <a:t> </a:t>
            </a:r>
            <a:r>
              <a:rPr sz="1900" spc="120" dirty="0">
                <a:latin typeface="Trebuchet MS"/>
                <a:cs typeface="Trebuchet MS"/>
              </a:rPr>
              <a:t>una</a:t>
            </a:r>
            <a:r>
              <a:rPr sz="1900" spc="7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frase.</a:t>
            </a:r>
            <a:r>
              <a:rPr sz="1900" spc="75" dirty="0">
                <a:latin typeface="Trebuchet MS"/>
                <a:cs typeface="Trebuchet MS"/>
              </a:rPr>
              <a:t> </a:t>
            </a:r>
            <a:r>
              <a:rPr sz="1900" spc="70" dirty="0">
                <a:latin typeface="Trebuchet MS"/>
                <a:cs typeface="Trebuchet MS"/>
              </a:rPr>
              <a:t>La </a:t>
            </a:r>
            <a:r>
              <a:rPr sz="1900" spc="45" dirty="0">
                <a:latin typeface="Trebuchet MS"/>
                <a:cs typeface="Trebuchet MS"/>
              </a:rPr>
              <a:t>estructura </a:t>
            </a:r>
            <a:r>
              <a:rPr sz="1900" spc="90" dirty="0">
                <a:latin typeface="Trebuchet MS"/>
                <a:cs typeface="Trebuchet MS"/>
              </a:rPr>
              <a:t>básica</a:t>
            </a:r>
            <a:r>
              <a:rPr sz="1900" spc="120" dirty="0">
                <a:latin typeface="Trebuchet MS"/>
                <a:cs typeface="Trebuchet MS"/>
              </a:rPr>
              <a:t> </a:t>
            </a:r>
            <a:r>
              <a:rPr sz="1900" spc="90" dirty="0">
                <a:latin typeface="Trebuchet MS"/>
                <a:cs typeface="Trebuchet MS"/>
              </a:rPr>
              <a:t>de</a:t>
            </a:r>
            <a:r>
              <a:rPr sz="1900" spc="12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la</a:t>
            </a:r>
            <a:r>
              <a:rPr sz="1900" spc="125" dirty="0">
                <a:latin typeface="Trebuchet MS"/>
                <a:cs typeface="Trebuchet MS"/>
              </a:rPr>
              <a:t> </a:t>
            </a:r>
            <a:r>
              <a:rPr sz="1900" spc="70" dirty="0">
                <a:latin typeface="Trebuchet MS"/>
                <a:cs typeface="Trebuchet MS"/>
              </a:rPr>
              <a:t>oración</a:t>
            </a:r>
            <a:r>
              <a:rPr sz="1900" spc="130" dirty="0">
                <a:latin typeface="Trebuchet MS"/>
                <a:cs typeface="Trebuchet MS"/>
              </a:rPr>
              <a:t> </a:t>
            </a:r>
            <a:r>
              <a:rPr sz="1900" spc="145" dirty="0">
                <a:latin typeface="Trebuchet MS"/>
                <a:cs typeface="Trebuchet MS"/>
              </a:rPr>
              <a:t>se</a:t>
            </a:r>
            <a:r>
              <a:rPr sz="1900" spc="125" dirty="0">
                <a:latin typeface="Trebuchet MS"/>
                <a:cs typeface="Trebuchet MS"/>
              </a:rPr>
              <a:t> </a:t>
            </a:r>
            <a:r>
              <a:rPr sz="1900" spc="100" dirty="0">
                <a:latin typeface="Trebuchet MS"/>
                <a:cs typeface="Trebuchet MS"/>
              </a:rPr>
              <a:t>compone</a:t>
            </a:r>
            <a:r>
              <a:rPr sz="1900" spc="125" dirty="0">
                <a:latin typeface="Trebuchet MS"/>
                <a:cs typeface="Trebuchet MS"/>
              </a:rPr>
              <a:t> </a:t>
            </a:r>
            <a:r>
              <a:rPr sz="1900" spc="90" dirty="0">
                <a:latin typeface="Trebuchet MS"/>
                <a:cs typeface="Trebuchet MS"/>
              </a:rPr>
              <a:t>de</a:t>
            </a:r>
            <a:r>
              <a:rPr sz="1900" spc="125" dirty="0">
                <a:latin typeface="Trebuchet MS"/>
                <a:cs typeface="Trebuchet MS"/>
              </a:rPr>
              <a:t> </a:t>
            </a:r>
            <a:r>
              <a:rPr sz="190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sujeto,</a:t>
            </a:r>
            <a:r>
              <a:rPr sz="1900" u="sng" spc="1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900" u="sng" spc="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verbo</a:t>
            </a:r>
            <a:r>
              <a:rPr sz="1900" u="sng" spc="1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900" u="sng" spc="1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y</a:t>
            </a:r>
            <a:r>
              <a:rPr sz="1900" u="none" spc="100" dirty="0">
                <a:latin typeface="Trebuchet MS"/>
                <a:cs typeface="Trebuchet MS"/>
              </a:rPr>
              <a:t> </a:t>
            </a:r>
            <a:r>
              <a:rPr sz="1900" u="sng" spc="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complemento.</a:t>
            </a:r>
            <a:r>
              <a:rPr sz="1900" u="sng" spc="5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endParaRPr sz="1900">
              <a:latin typeface="Trebuchet MS"/>
              <a:cs typeface="Trebuchet MS"/>
            </a:endParaRPr>
          </a:p>
          <a:p>
            <a:pPr marL="3544570" marR="5080" algn="just">
              <a:lnSpc>
                <a:spcPts val="2200"/>
              </a:lnSpc>
              <a:spcBef>
                <a:spcPts val="1425"/>
              </a:spcBef>
            </a:pPr>
            <a:r>
              <a:rPr sz="1900" spc="80" dirty="0">
                <a:latin typeface="Trebuchet MS"/>
                <a:cs typeface="Trebuchet MS"/>
              </a:rPr>
              <a:t>«ARTÍCULO</a:t>
            </a:r>
            <a:r>
              <a:rPr sz="1900" spc="3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4.</a:t>
            </a:r>
            <a:r>
              <a:rPr sz="1900" spc="40" dirty="0"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29A829"/>
                </a:solidFill>
                <a:latin typeface="Trebuchet MS"/>
                <a:cs typeface="Trebuchet MS"/>
              </a:rPr>
              <a:t>El</a:t>
            </a:r>
            <a:r>
              <a:rPr sz="1900" b="1" spc="70" dirty="0">
                <a:solidFill>
                  <a:srgbClr val="29A829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29A829"/>
                </a:solidFill>
                <a:latin typeface="Trebuchet MS"/>
                <a:cs typeface="Trebuchet MS"/>
              </a:rPr>
              <a:t>Tribunal</a:t>
            </a:r>
            <a:r>
              <a:rPr sz="1900" b="1" spc="30" dirty="0">
                <a:solidFill>
                  <a:srgbClr val="29A829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tendrá </a:t>
            </a:r>
            <a:r>
              <a:rPr sz="1900" spc="190" dirty="0">
                <a:latin typeface="Trebuchet MS"/>
                <a:cs typeface="Trebuchet MS"/>
              </a:rPr>
              <a:t>su</a:t>
            </a:r>
            <a:r>
              <a:rPr sz="1900" spc="-35" dirty="0">
                <a:latin typeface="Trebuchet MS"/>
                <a:cs typeface="Trebuchet MS"/>
              </a:rPr>
              <a:t>  </a:t>
            </a:r>
            <a:r>
              <a:rPr sz="1900" spc="65" dirty="0">
                <a:latin typeface="Trebuchet MS"/>
                <a:cs typeface="Trebuchet MS"/>
              </a:rPr>
              <a:t>residencia</a:t>
            </a:r>
            <a:r>
              <a:rPr sz="1900" spc="-35" dirty="0">
                <a:latin typeface="Trebuchet MS"/>
                <a:cs typeface="Trebuchet MS"/>
              </a:rPr>
              <a:t>  </a:t>
            </a:r>
            <a:r>
              <a:rPr sz="1900" spc="95" dirty="0">
                <a:solidFill>
                  <a:srgbClr val="9E4022"/>
                </a:solidFill>
                <a:latin typeface="Trebuchet MS"/>
                <a:cs typeface="Trebuchet MS"/>
              </a:rPr>
              <a:t>en</a:t>
            </a:r>
            <a:r>
              <a:rPr sz="1900" spc="-35" dirty="0">
                <a:solidFill>
                  <a:srgbClr val="9E4022"/>
                </a:solidFill>
                <a:latin typeface="Trebuchet MS"/>
                <a:cs typeface="Trebuchet MS"/>
              </a:rPr>
              <a:t>  </a:t>
            </a:r>
            <a:r>
              <a:rPr sz="1900" dirty="0">
                <a:solidFill>
                  <a:srgbClr val="9E4022"/>
                </a:solidFill>
                <a:latin typeface="Trebuchet MS"/>
                <a:cs typeface="Trebuchet MS"/>
              </a:rPr>
              <a:t>la</a:t>
            </a:r>
            <a:r>
              <a:rPr sz="1900" spc="-30" dirty="0">
                <a:solidFill>
                  <a:srgbClr val="9E4022"/>
                </a:solidFill>
                <a:latin typeface="Trebuchet MS"/>
                <a:cs typeface="Trebuchet MS"/>
              </a:rPr>
              <a:t>  </a:t>
            </a:r>
            <a:r>
              <a:rPr sz="1900" dirty="0">
                <a:solidFill>
                  <a:srgbClr val="9E4022"/>
                </a:solidFill>
                <a:latin typeface="Trebuchet MS"/>
                <a:cs typeface="Trebuchet MS"/>
              </a:rPr>
              <a:t>capital</a:t>
            </a:r>
            <a:r>
              <a:rPr sz="1900" spc="-35" dirty="0">
                <a:solidFill>
                  <a:srgbClr val="9E4022"/>
                </a:solidFill>
                <a:latin typeface="Trebuchet MS"/>
                <a:cs typeface="Trebuchet MS"/>
              </a:rPr>
              <a:t>  </a:t>
            </a:r>
            <a:r>
              <a:rPr sz="1900" spc="-25" dirty="0">
                <a:solidFill>
                  <a:srgbClr val="9E4022"/>
                </a:solidFill>
                <a:latin typeface="Trebuchet MS"/>
                <a:cs typeface="Trebuchet MS"/>
              </a:rPr>
              <a:t>del </a:t>
            </a:r>
            <a:r>
              <a:rPr sz="1900" spc="85" dirty="0">
                <a:solidFill>
                  <a:srgbClr val="9E4022"/>
                </a:solidFill>
                <a:latin typeface="Trebuchet MS"/>
                <a:cs typeface="Trebuchet MS"/>
              </a:rPr>
              <a:t>Estado</a:t>
            </a:r>
            <a:r>
              <a:rPr sz="1900" spc="105" dirty="0">
                <a:solidFill>
                  <a:srgbClr val="9E4022"/>
                </a:solidFill>
                <a:latin typeface="Trebuchet MS"/>
                <a:cs typeface="Trebuchet MS"/>
              </a:rPr>
              <a:t> </a:t>
            </a:r>
            <a:r>
              <a:rPr sz="1900" spc="150" dirty="0">
                <a:solidFill>
                  <a:srgbClr val="9E4022"/>
                </a:solidFill>
                <a:latin typeface="Trebuchet MS"/>
                <a:cs typeface="Trebuchet MS"/>
              </a:rPr>
              <a:t>y</a:t>
            </a:r>
            <a:r>
              <a:rPr sz="1900" spc="110" dirty="0">
                <a:solidFill>
                  <a:srgbClr val="9E4022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9E4022"/>
                </a:solidFill>
                <a:latin typeface="Trebuchet MS"/>
                <a:cs typeface="Trebuchet MS"/>
              </a:rPr>
              <a:t>podrá,</a:t>
            </a:r>
            <a:r>
              <a:rPr sz="1900" spc="105" dirty="0">
                <a:solidFill>
                  <a:srgbClr val="9E4022"/>
                </a:solidFill>
                <a:latin typeface="Trebuchet MS"/>
                <a:cs typeface="Trebuchet MS"/>
              </a:rPr>
              <a:t> </a:t>
            </a:r>
            <a:r>
              <a:rPr sz="1900" spc="75" dirty="0">
                <a:solidFill>
                  <a:srgbClr val="9E4022"/>
                </a:solidFill>
                <a:latin typeface="Trebuchet MS"/>
                <a:cs typeface="Trebuchet MS"/>
              </a:rPr>
              <a:t>por</a:t>
            </a:r>
            <a:r>
              <a:rPr sz="1900" spc="110" dirty="0">
                <a:solidFill>
                  <a:srgbClr val="9E4022"/>
                </a:solidFill>
                <a:latin typeface="Trebuchet MS"/>
                <a:cs typeface="Trebuchet MS"/>
              </a:rPr>
              <a:t> </a:t>
            </a:r>
            <a:r>
              <a:rPr sz="1900" spc="70" dirty="0">
                <a:solidFill>
                  <a:srgbClr val="9E4022"/>
                </a:solidFill>
                <a:latin typeface="Trebuchet MS"/>
                <a:cs typeface="Trebuchet MS"/>
              </a:rPr>
              <a:t>acuerdo</a:t>
            </a:r>
            <a:r>
              <a:rPr sz="1900" spc="105" dirty="0">
                <a:solidFill>
                  <a:srgbClr val="9E4022"/>
                </a:solidFill>
                <a:latin typeface="Trebuchet MS"/>
                <a:cs typeface="Trebuchet MS"/>
              </a:rPr>
              <a:t> </a:t>
            </a:r>
            <a:r>
              <a:rPr sz="1900" spc="-25" dirty="0">
                <a:solidFill>
                  <a:srgbClr val="9E4022"/>
                </a:solidFill>
                <a:latin typeface="Trebuchet MS"/>
                <a:cs typeface="Trebuchet MS"/>
              </a:rPr>
              <a:t>del </a:t>
            </a:r>
            <a:r>
              <a:rPr sz="1900" dirty="0">
                <a:solidFill>
                  <a:srgbClr val="9E4022"/>
                </a:solidFill>
                <a:latin typeface="Trebuchet MS"/>
                <a:cs typeface="Trebuchet MS"/>
              </a:rPr>
              <a:t>Pleno,</a:t>
            </a:r>
            <a:r>
              <a:rPr sz="1900" spc="-80" dirty="0">
                <a:solidFill>
                  <a:srgbClr val="9E4022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9E4022"/>
                </a:solidFill>
                <a:latin typeface="Trebuchet MS"/>
                <a:cs typeface="Trebuchet MS"/>
              </a:rPr>
              <a:t>celebrar</a:t>
            </a:r>
            <a:r>
              <a:rPr sz="1900" spc="-80" dirty="0">
                <a:solidFill>
                  <a:srgbClr val="9E4022"/>
                </a:solidFill>
                <a:latin typeface="Trebuchet MS"/>
                <a:cs typeface="Trebuchet MS"/>
              </a:rPr>
              <a:t> </a:t>
            </a:r>
            <a:r>
              <a:rPr sz="1900" spc="100" dirty="0">
                <a:solidFill>
                  <a:srgbClr val="9E4022"/>
                </a:solidFill>
                <a:latin typeface="Trebuchet MS"/>
                <a:cs typeface="Trebuchet MS"/>
              </a:rPr>
              <a:t>sesiones</a:t>
            </a:r>
            <a:r>
              <a:rPr sz="1900" spc="-75" dirty="0">
                <a:solidFill>
                  <a:srgbClr val="9E4022"/>
                </a:solidFill>
                <a:latin typeface="Trebuchet MS"/>
                <a:cs typeface="Trebuchet MS"/>
              </a:rPr>
              <a:t> </a:t>
            </a:r>
            <a:r>
              <a:rPr sz="1900" spc="45" dirty="0">
                <a:solidFill>
                  <a:srgbClr val="9E4022"/>
                </a:solidFill>
                <a:latin typeface="Trebuchet MS"/>
                <a:cs typeface="Trebuchet MS"/>
              </a:rPr>
              <a:t>fuera</a:t>
            </a:r>
            <a:r>
              <a:rPr sz="1900" spc="-80" dirty="0">
                <a:solidFill>
                  <a:srgbClr val="9E4022"/>
                </a:solidFill>
                <a:latin typeface="Trebuchet MS"/>
                <a:cs typeface="Trebuchet MS"/>
              </a:rPr>
              <a:t> </a:t>
            </a:r>
            <a:r>
              <a:rPr sz="1900" spc="40" dirty="0">
                <a:solidFill>
                  <a:srgbClr val="9E4022"/>
                </a:solidFill>
                <a:latin typeface="Trebuchet MS"/>
                <a:cs typeface="Trebuchet MS"/>
              </a:rPr>
              <a:t>de </a:t>
            </a:r>
            <a:r>
              <a:rPr sz="1900" spc="190" dirty="0">
                <a:solidFill>
                  <a:srgbClr val="9E4022"/>
                </a:solidFill>
                <a:latin typeface="Trebuchet MS"/>
                <a:cs typeface="Trebuchet MS"/>
              </a:rPr>
              <a:t>su</a:t>
            </a:r>
            <a:r>
              <a:rPr sz="1900" spc="-185" dirty="0">
                <a:solidFill>
                  <a:srgbClr val="9E4022"/>
                </a:solidFill>
                <a:latin typeface="Trebuchet MS"/>
                <a:cs typeface="Trebuchet MS"/>
              </a:rPr>
              <a:t> </a:t>
            </a:r>
            <a:r>
              <a:rPr sz="1900" spc="65" dirty="0">
                <a:solidFill>
                  <a:srgbClr val="9E4022"/>
                </a:solidFill>
                <a:latin typeface="Trebuchet MS"/>
                <a:cs typeface="Trebuchet MS"/>
              </a:rPr>
              <a:t>residencia</a:t>
            </a:r>
            <a:r>
              <a:rPr sz="1900" spc="-180" dirty="0">
                <a:solidFill>
                  <a:srgbClr val="9E4022"/>
                </a:solidFill>
                <a:latin typeface="Trebuchet MS"/>
                <a:cs typeface="Trebuchet MS"/>
              </a:rPr>
              <a:t> </a:t>
            </a:r>
            <a:r>
              <a:rPr sz="1900" spc="50" dirty="0">
                <a:solidFill>
                  <a:srgbClr val="9E4022"/>
                </a:solidFill>
                <a:latin typeface="Trebuchet MS"/>
                <a:cs typeface="Trebuchet MS"/>
              </a:rPr>
              <a:t>oficial»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5953" y="1104132"/>
            <a:ext cx="323215" cy="323215"/>
          </a:xfrm>
          <a:custGeom>
            <a:avLst/>
            <a:gdLst/>
            <a:ahLst/>
            <a:cxnLst/>
            <a:rect l="l" t="t" r="r" b="b"/>
            <a:pathLst>
              <a:path w="323215" h="323215">
                <a:moveTo>
                  <a:pt x="161531" y="0"/>
                </a:moveTo>
                <a:lnTo>
                  <a:pt x="118592" y="5770"/>
                </a:lnTo>
                <a:lnTo>
                  <a:pt x="80006" y="22055"/>
                </a:lnTo>
                <a:lnTo>
                  <a:pt x="47313" y="47313"/>
                </a:lnTo>
                <a:lnTo>
                  <a:pt x="22055" y="80006"/>
                </a:lnTo>
                <a:lnTo>
                  <a:pt x="5770" y="118592"/>
                </a:lnTo>
                <a:lnTo>
                  <a:pt x="0" y="161531"/>
                </a:lnTo>
                <a:lnTo>
                  <a:pt x="5770" y="204470"/>
                </a:lnTo>
                <a:lnTo>
                  <a:pt x="22055" y="243056"/>
                </a:lnTo>
                <a:lnTo>
                  <a:pt x="47313" y="275748"/>
                </a:lnTo>
                <a:lnTo>
                  <a:pt x="80006" y="301007"/>
                </a:lnTo>
                <a:lnTo>
                  <a:pt x="118592" y="317292"/>
                </a:lnTo>
                <a:lnTo>
                  <a:pt x="161531" y="323062"/>
                </a:lnTo>
                <a:lnTo>
                  <a:pt x="204474" y="317292"/>
                </a:lnTo>
                <a:lnTo>
                  <a:pt x="243062" y="301007"/>
                </a:lnTo>
                <a:lnTo>
                  <a:pt x="275753" y="275748"/>
                </a:lnTo>
                <a:lnTo>
                  <a:pt x="301010" y="243056"/>
                </a:lnTo>
                <a:lnTo>
                  <a:pt x="317292" y="204470"/>
                </a:lnTo>
                <a:lnTo>
                  <a:pt x="323062" y="161531"/>
                </a:lnTo>
                <a:lnTo>
                  <a:pt x="317292" y="118592"/>
                </a:lnTo>
                <a:lnTo>
                  <a:pt x="301010" y="80006"/>
                </a:lnTo>
                <a:lnTo>
                  <a:pt x="275753" y="47313"/>
                </a:lnTo>
                <a:lnTo>
                  <a:pt x="243062" y="22055"/>
                </a:lnTo>
                <a:lnTo>
                  <a:pt x="204474" y="5770"/>
                </a:lnTo>
                <a:lnTo>
                  <a:pt x="161531" y="0"/>
                </a:lnTo>
                <a:close/>
              </a:path>
            </a:pathLst>
          </a:custGeom>
          <a:solidFill>
            <a:srgbClr val="B9CDD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2091" y="643592"/>
            <a:ext cx="455295" cy="455295"/>
          </a:xfrm>
          <a:custGeom>
            <a:avLst/>
            <a:gdLst/>
            <a:ahLst/>
            <a:cxnLst/>
            <a:rect l="l" t="t" r="r" b="b"/>
            <a:pathLst>
              <a:path w="455295" h="455294">
                <a:moveTo>
                  <a:pt x="392696" y="0"/>
                </a:moveTo>
                <a:lnTo>
                  <a:pt x="62458" y="0"/>
                </a:lnTo>
                <a:lnTo>
                  <a:pt x="38147" y="4908"/>
                </a:lnTo>
                <a:lnTo>
                  <a:pt x="18294" y="18292"/>
                </a:lnTo>
                <a:lnTo>
                  <a:pt x="4908" y="38142"/>
                </a:lnTo>
                <a:lnTo>
                  <a:pt x="0" y="62445"/>
                </a:lnTo>
                <a:lnTo>
                  <a:pt x="0" y="392696"/>
                </a:lnTo>
                <a:lnTo>
                  <a:pt x="4908" y="417000"/>
                </a:lnTo>
                <a:lnTo>
                  <a:pt x="18294" y="436849"/>
                </a:lnTo>
                <a:lnTo>
                  <a:pt x="38147" y="450234"/>
                </a:lnTo>
                <a:lnTo>
                  <a:pt x="62458" y="455142"/>
                </a:lnTo>
                <a:lnTo>
                  <a:pt x="392696" y="455142"/>
                </a:lnTo>
                <a:lnTo>
                  <a:pt x="417005" y="450234"/>
                </a:lnTo>
                <a:lnTo>
                  <a:pt x="436854" y="436849"/>
                </a:lnTo>
                <a:lnTo>
                  <a:pt x="450236" y="417000"/>
                </a:lnTo>
                <a:lnTo>
                  <a:pt x="455142" y="392696"/>
                </a:lnTo>
                <a:lnTo>
                  <a:pt x="455142" y="62458"/>
                </a:lnTo>
                <a:lnTo>
                  <a:pt x="450236" y="38147"/>
                </a:lnTo>
                <a:lnTo>
                  <a:pt x="436854" y="18294"/>
                </a:lnTo>
                <a:lnTo>
                  <a:pt x="417005" y="4908"/>
                </a:lnTo>
                <a:lnTo>
                  <a:pt x="392696" y="0"/>
                </a:lnTo>
                <a:close/>
              </a:path>
            </a:pathLst>
          </a:custGeom>
          <a:solidFill>
            <a:srgbClr val="B86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329590"/>
            <a:ext cx="8193405" cy="2778760"/>
            <a:chOff x="0" y="2329590"/>
            <a:chExt cx="8193405" cy="2778760"/>
          </a:xfrm>
        </p:grpSpPr>
        <p:sp>
          <p:nvSpPr>
            <p:cNvPr id="4" name="object 4"/>
            <p:cNvSpPr/>
            <p:nvPr/>
          </p:nvSpPr>
          <p:spPr>
            <a:xfrm>
              <a:off x="0" y="2872187"/>
              <a:ext cx="2221865" cy="2235835"/>
            </a:xfrm>
            <a:custGeom>
              <a:avLst/>
              <a:gdLst/>
              <a:ahLst/>
              <a:cxnLst/>
              <a:rect l="l" t="t" r="r" b="b"/>
              <a:pathLst>
                <a:path w="2221865" h="2235835">
                  <a:moveTo>
                    <a:pt x="0" y="0"/>
                  </a:moveTo>
                  <a:lnTo>
                    <a:pt x="0" y="2235593"/>
                  </a:lnTo>
                  <a:lnTo>
                    <a:pt x="2221458" y="2235593"/>
                  </a:lnTo>
                  <a:lnTo>
                    <a:pt x="2220940" y="2186976"/>
                  </a:lnTo>
                  <a:lnTo>
                    <a:pt x="2219392" y="2138611"/>
                  </a:lnTo>
                  <a:lnTo>
                    <a:pt x="2216826" y="2090511"/>
                  </a:lnTo>
                  <a:lnTo>
                    <a:pt x="2213251" y="2042684"/>
                  </a:lnTo>
                  <a:lnTo>
                    <a:pt x="2208679" y="1995143"/>
                  </a:lnTo>
                  <a:lnTo>
                    <a:pt x="2203119" y="1947897"/>
                  </a:lnTo>
                  <a:lnTo>
                    <a:pt x="2196582" y="1900956"/>
                  </a:lnTo>
                  <a:lnTo>
                    <a:pt x="2189079" y="1854332"/>
                  </a:lnTo>
                  <a:lnTo>
                    <a:pt x="2180620" y="1808035"/>
                  </a:lnTo>
                  <a:lnTo>
                    <a:pt x="2171215" y="1762075"/>
                  </a:lnTo>
                  <a:lnTo>
                    <a:pt x="2160876" y="1716462"/>
                  </a:lnTo>
                  <a:lnTo>
                    <a:pt x="2149612" y="1671208"/>
                  </a:lnTo>
                  <a:lnTo>
                    <a:pt x="2137434" y="1626323"/>
                  </a:lnTo>
                  <a:lnTo>
                    <a:pt x="2124353" y="1581816"/>
                  </a:lnTo>
                  <a:lnTo>
                    <a:pt x="2110378" y="1537700"/>
                  </a:lnTo>
                  <a:lnTo>
                    <a:pt x="2095521" y="1493983"/>
                  </a:lnTo>
                  <a:lnTo>
                    <a:pt x="2079793" y="1450677"/>
                  </a:lnTo>
                  <a:lnTo>
                    <a:pt x="2063202" y="1407792"/>
                  </a:lnTo>
                  <a:lnTo>
                    <a:pt x="2045761" y="1365339"/>
                  </a:lnTo>
                  <a:lnTo>
                    <a:pt x="2027478" y="1323328"/>
                  </a:lnTo>
                  <a:lnTo>
                    <a:pt x="2008366" y="1281770"/>
                  </a:lnTo>
                  <a:lnTo>
                    <a:pt x="1988435" y="1240674"/>
                  </a:lnTo>
                  <a:lnTo>
                    <a:pt x="1967694" y="1200053"/>
                  </a:lnTo>
                  <a:lnTo>
                    <a:pt x="1946154" y="1159915"/>
                  </a:lnTo>
                  <a:lnTo>
                    <a:pt x="1923827" y="1120271"/>
                  </a:lnTo>
                  <a:lnTo>
                    <a:pt x="1900721" y="1081133"/>
                  </a:lnTo>
                  <a:lnTo>
                    <a:pt x="1876849" y="1042510"/>
                  </a:lnTo>
                  <a:lnTo>
                    <a:pt x="1852220" y="1004414"/>
                  </a:lnTo>
                  <a:lnTo>
                    <a:pt x="1826845" y="966853"/>
                  </a:lnTo>
                  <a:lnTo>
                    <a:pt x="1800734" y="929840"/>
                  </a:lnTo>
                  <a:lnTo>
                    <a:pt x="1773897" y="893384"/>
                  </a:lnTo>
                  <a:lnTo>
                    <a:pt x="1746347" y="857496"/>
                  </a:lnTo>
                  <a:lnTo>
                    <a:pt x="1718091" y="822186"/>
                  </a:lnTo>
                  <a:lnTo>
                    <a:pt x="1689143" y="787466"/>
                  </a:lnTo>
                  <a:lnTo>
                    <a:pt x="1659510" y="753344"/>
                  </a:lnTo>
                  <a:lnTo>
                    <a:pt x="1629205" y="719833"/>
                  </a:lnTo>
                  <a:lnTo>
                    <a:pt x="1598238" y="686942"/>
                  </a:lnTo>
                  <a:lnTo>
                    <a:pt x="1566619" y="654681"/>
                  </a:lnTo>
                  <a:lnTo>
                    <a:pt x="1534359" y="623063"/>
                  </a:lnTo>
                  <a:lnTo>
                    <a:pt x="1501468" y="592095"/>
                  </a:lnTo>
                  <a:lnTo>
                    <a:pt x="1467956" y="561791"/>
                  </a:lnTo>
                  <a:lnTo>
                    <a:pt x="1433835" y="532159"/>
                  </a:lnTo>
                  <a:lnTo>
                    <a:pt x="1399114" y="503210"/>
                  </a:lnTo>
                  <a:lnTo>
                    <a:pt x="1363804" y="474955"/>
                  </a:lnTo>
                  <a:lnTo>
                    <a:pt x="1327916" y="447404"/>
                  </a:lnTo>
                  <a:lnTo>
                    <a:pt x="1291460" y="420568"/>
                  </a:lnTo>
                  <a:lnTo>
                    <a:pt x="1254447" y="394457"/>
                  </a:lnTo>
                  <a:lnTo>
                    <a:pt x="1216886" y="369082"/>
                  </a:lnTo>
                  <a:lnTo>
                    <a:pt x="1178789" y="344453"/>
                  </a:lnTo>
                  <a:lnTo>
                    <a:pt x="1140167" y="320581"/>
                  </a:lnTo>
                  <a:lnTo>
                    <a:pt x="1101028" y="297476"/>
                  </a:lnTo>
                  <a:lnTo>
                    <a:pt x="1061385" y="275148"/>
                  </a:lnTo>
                  <a:lnTo>
                    <a:pt x="1021247" y="253609"/>
                  </a:lnTo>
                  <a:lnTo>
                    <a:pt x="980625" y="232868"/>
                  </a:lnTo>
                  <a:lnTo>
                    <a:pt x="939530" y="212937"/>
                  </a:lnTo>
                  <a:lnTo>
                    <a:pt x="897972" y="193825"/>
                  </a:lnTo>
                  <a:lnTo>
                    <a:pt x="855961" y="175543"/>
                  </a:lnTo>
                  <a:lnTo>
                    <a:pt x="813508" y="158102"/>
                  </a:lnTo>
                  <a:lnTo>
                    <a:pt x="770623" y="141511"/>
                  </a:lnTo>
                  <a:lnTo>
                    <a:pt x="727317" y="125783"/>
                  </a:lnTo>
                  <a:lnTo>
                    <a:pt x="683601" y="110926"/>
                  </a:lnTo>
                  <a:lnTo>
                    <a:pt x="639484" y="96952"/>
                  </a:lnTo>
                  <a:lnTo>
                    <a:pt x="594978" y="83870"/>
                  </a:lnTo>
                  <a:lnTo>
                    <a:pt x="550093" y="71693"/>
                  </a:lnTo>
                  <a:lnTo>
                    <a:pt x="504839" y="60429"/>
                  </a:lnTo>
                  <a:lnTo>
                    <a:pt x="459227" y="50089"/>
                  </a:lnTo>
                  <a:lnTo>
                    <a:pt x="413267" y="40685"/>
                  </a:lnTo>
                  <a:lnTo>
                    <a:pt x="366970" y="32226"/>
                  </a:lnTo>
                  <a:lnTo>
                    <a:pt x="320346" y="24723"/>
                  </a:lnTo>
                  <a:lnTo>
                    <a:pt x="273406" y="18186"/>
                  </a:lnTo>
                  <a:lnTo>
                    <a:pt x="226160" y="12626"/>
                  </a:lnTo>
                  <a:lnTo>
                    <a:pt x="178619" y="8054"/>
                  </a:lnTo>
                  <a:lnTo>
                    <a:pt x="130793" y="4479"/>
                  </a:lnTo>
                  <a:lnTo>
                    <a:pt x="82693" y="1913"/>
                  </a:lnTo>
                  <a:lnTo>
                    <a:pt x="34329" y="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4025" y="2329590"/>
              <a:ext cx="7339330" cy="1873885"/>
            </a:xfrm>
            <a:custGeom>
              <a:avLst/>
              <a:gdLst/>
              <a:ahLst/>
              <a:cxnLst/>
              <a:rect l="l" t="t" r="r" b="b"/>
              <a:pathLst>
                <a:path w="7339330" h="1873885">
                  <a:moveTo>
                    <a:pt x="7186574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400"/>
                  </a:lnTo>
                  <a:lnTo>
                    <a:pt x="0" y="1721192"/>
                  </a:lnTo>
                  <a:lnTo>
                    <a:pt x="7802" y="1769229"/>
                  </a:lnTo>
                  <a:lnTo>
                    <a:pt x="29504" y="1811047"/>
                  </a:lnTo>
                  <a:lnTo>
                    <a:pt x="62544" y="1844088"/>
                  </a:lnTo>
                  <a:lnTo>
                    <a:pt x="104363" y="1865790"/>
                  </a:lnTo>
                  <a:lnTo>
                    <a:pt x="152400" y="1873592"/>
                  </a:lnTo>
                  <a:lnTo>
                    <a:pt x="7186574" y="1873592"/>
                  </a:lnTo>
                  <a:lnTo>
                    <a:pt x="7234610" y="1865790"/>
                  </a:lnTo>
                  <a:lnTo>
                    <a:pt x="7276429" y="1844088"/>
                  </a:lnTo>
                  <a:lnTo>
                    <a:pt x="7309469" y="1811047"/>
                  </a:lnTo>
                  <a:lnTo>
                    <a:pt x="7331171" y="1769229"/>
                  </a:lnTo>
                  <a:lnTo>
                    <a:pt x="7338974" y="1721192"/>
                  </a:lnTo>
                  <a:lnTo>
                    <a:pt x="7338974" y="152400"/>
                  </a:lnTo>
                  <a:lnTo>
                    <a:pt x="7331171" y="104363"/>
                  </a:lnTo>
                  <a:lnTo>
                    <a:pt x="7309469" y="62544"/>
                  </a:lnTo>
                  <a:lnTo>
                    <a:pt x="7276429" y="29504"/>
                  </a:lnTo>
                  <a:lnTo>
                    <a:pt x="7234610" y="7802"/>
                  </a:lnTo>
                  <a:lnTo>
                    <a:pt x="7186574" y="0"/>
                  </a:lnTo>
                  <a:close/>
                </a:path>
              </a:pathLst>
            </a:custGeom>
            <a:solidFill>
              <a:srgbClr val="E8E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53194" y="529013"/>
            <a:ext cx="7531734" cy="11531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240"/>
              </a:spcBef>
            </a:pPr>
            <a:r>
              <a:rPr b="0" spc="70" dirty="0">
                <a:latin typeface="Trebuchet MS"/>
                <a:cs typeface="Trebuchet MS"/>
              </a:rPr>
              <a:t>La</a:t>
            </a:r>
            <a:r>
              <a:rPr b="0" spc="-150" dirty="0">
                <a:latin typeface="Trebuchet MS"/>
                <a:cs typeface="Trebuchet MS"/>
              </a:rPr>
              <a:t> </a:t>
            </a:r>
            <a:r>
              <a:rPr b="0" spc="70" dirty="0">
                <a:latin typeface="Trebuchet MS"/>
                <a:cs typeface="Trebuchet MS"/>
              </a:rPr>
              <a:t>oración</a:t>
            </a:r>
            <a:r>
              <a:rPr b="0" spc="-145" dirty="0">
                <a:latin typeface="Trebuchet MS"/>
                <a:cs typeface="Trebuchet MS"/>
              </a:rPr>
              <a:t> </a:t>
            </a:r>
            <a:r>
              <a:rPr b="0" spc="10" dirty="0">
                <a:latin typeface="Trebuchet MS"/>
                <a:cs typeface="Trebuchet MS"/>
              </a:rPr>
              <a:t>principal</a:t>
            </a:r>
            <a:r>
              <a:rPr b="0" spc="-150" dirty="0">
                <a:latin typeface="Trebuchet MS"/>
                <a:cs typeface="Trebuchet MS"/>
              </a:rPr>
              <a:t> </a:t>
            </a:r>
            <a:r>
              <a:rPr b="0" spc="75" dirty="0">
                <a:latin typeface="Trebuchet MS"/>
                <a:cs typeface="Trebuchet MS"/>
              </a:rPr>
              <a:t>debe</a:t>
            </a:r>
            <a:r>
              <a:rPr b="0" spc="-145" dirty="0">
                <a:latin typeface="Trebuchet MS"/>
                <a:cs typeface="Trebuchet MS"/>
              </a:rPr>
              <a:t> </a:t>
            </a:r>
            <a:r>
              <a:rPr b="0" spc="50" dirty="0">
                <a:latin typeface="Trebuchet MS"/>
                <a:cs typeface="Trebuchet MS"/>
              </a:rPr>
              <a:t>preceder</a:t>
            </a:r>
            <a:r>
              <a:rPr b="0" spc="-150" dirty="0">
                <a:latin typeface="Trebuchet MS"/>
                <a:cs typeface="Trebuchet MS"/>
              </a:rPr>
              <a:t> </a:t>
            </a:r>
            <a:r>
              <a:rPr b="0" spc="110" dirty="0">
                <a:latin typeface="Trebuchet MS"/>
                <a:cs typeface="Trebuchet MS"/>
              </a:rPr>
              <a:t>a</a:t>
            </a:r>
            <a:r>
              <a:rPr b="0" spc="-145" dirty="0">
                <a:latin typeface="Trebuchet MS"/>
                <a:cs typeface="Trebuchet MS"/>
              </a:rPr>
              <a:t> </a:t>
            </a:r>
            <a:r>
              <a:rPr b="0" spc="80" dirty="0">
                <a:latin typeface="Trebuchet MS"/>
                <a:cs typeface="Trebuchet MS"/>
              </a:rPr>
              <a:t>las</a:t>
            </a:r>
            <a:r>
              <a:rPr b="0" spc="-150" dirty="0">
                <a:latin typeface="Trebuchet MS"/>
                <a:cs typeface="Trebuchet MS"/>
              </a:rPr>
              <a:t> </a:t>
            </a:r>
            <a:r>
              <a:rPr b="0" spc="80" dirty="0">
                <a:latin typeface="Trebuchet MS"/>
                <a:cs typeface="Trebuchet MS"/>
              </a:rPr>
              <a:t>oraciones</a:t>
            </a:r>
            <a:r>
              <a:rPr b="0" spc="-145" dirty="0">
                <a:latin typeface="Trebuchet MS"/>
                <a:cs typeface="Trebuchet MS"/>
              </a:rPr>
              <a:t> </a:t>
            </a:r>
            <a:r>
              <a:rPr b="0" spc="65" dirty="0">
                <a:latin typeface="Trebuchet MS"/>
                <a:cs typeface="Trebuchet MS"/>
              </a:rPr>
              <a:t>subordinadas. </a:t>
            </a:r>
            <a:r>
              <a:rPr b="0" u="sng" spc="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EJEMPLO</a:t>
            </a:r>
            <a:r>
              <a:rPr b="0" u="sng" spc="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b="0" u="sng" spc="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DONDE</a:t>
            </a:r>
            <a:r>
              <a:rPr b="0" u="sng" spc="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b="0" u="sng" spc="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LA</a:t>
            </a:r>
            <a:r>
              <a:rPr b="0" u="sng" spc="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b="0" u="sng" spc="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ORACIÓN</a:t>
            </a:r>
            <a:r>
              <a:rPr b="0" u="sng" spc="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b="0" u="sng" spc="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PRINCIPAL</a:t>
            </a:r>
            <a:r>
              <a:rPr b="0" u="sng" spc="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b="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(LA</a:t>
            </a:r>
            <a:r>
              <a:rPr b="0" u="sng" spc="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b="0" u="sng" spc="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RELATIVA</a:t>
            </a:r>
            <a:r>
              <a:rPr b="0" u="sng" spc="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b="0" u="sng" spc="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b="0" u="sng" spc="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b="0" u="sng" spc="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QUE</a:t>
            </a:r>
            <a:r>
              <a:rPr b="0" u="sng" spc="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b="0" u="sng" spc="1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ES</a:t>
            </a:r>
            <a:r>
              <a:rPr b="0" u="none" spc="135" dirty="0">
                <a:latin typeface="Trebuchet MS"/>
                <a:cs typeface="Trebuchet MS"/>
              </a:rPr>
              <a:t> </a:t>
            </a:r>
            <a:r>
              <a:rPr b="0" u="sng" spc="1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UN</a:t>
            </a:r>
            <a:r>
              <a:rPr b="0" u="sng" spc="-2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b="0" u="sng" spc="1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ORGANISMO</a:t>
            </a:r>
            <a:r>
              <a:rPr b="0" u="sng" spc="-2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b="0" u="sng" spc="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PÚBLICO)</a:t>
            </a:r>
            <a:r>
              <a:rPr b="0" u="sng" spc="-2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b="0" u="sng" spc="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PRECEDE</a:t>
            </a:r>
            <a:r>
              <a:rPr b="0" u="sng" spc="-2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b="0" u="sng" spc="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b="0" u="sng" spc="-2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b="0" u="sng" spc="1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LAS</a:t>
            </a:r>
            <a:r>
              <a:rPr b="0" u="sng" spc="-2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b="0" u="sng" spc="1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DEMÁS</a:t>
            </a:r>
            <a:r>
              <a:rPr b="0" u="sng" spc="-2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b="0" u="sng" spc="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(LAS</a:t>
            </a:r>
            <a:r>
              <a:rPr b="0" u="sng" spc="-2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b="0" u="sng" spc="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FUNCIONES</a:t>
            </a:r>
            <a:r>
              <a:rPr b="0" u="none" spc="90" dirty="0">
                <a:latin typeface="Trebuchet MS"/>
                <a:cs typeface="Trebuchet MS"/>
              </a:rPr>
              <a:t> </a:t>
            </a:r>
            <a:r>
              <a:rPr b="0" u="sng" spc="1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DE</a:t>
            </a:r>
            <a:r>
              <a:rPr b="0" u="sng" spc="-2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b="0" u="sng" spc="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LA</a:t>
            </a:r>
            <a:r>
              <a:rPr b="0" u="sng" spc="-1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b="0" u="sng" spc="6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UNIVERSIDAD): 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5313" y="2575957"/>
            <a:ext cx="6926580" cy="1417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  <a:spcBef>
                <a:spcPts val="60"/>
              </a:spcBef>
            </a:pPr>
            <a:r>
              <a:rPr sz="1800" spc="110" dirty="0">
                <a:latin typeface="Trebuchet MS"/>
                <a:cs typeface="Trebuchet MS"/>
              </a:rPr>
              <a:t>«</a:t>
            </a:r>
            <a:r>
              <a:rPr sz="1800" b="1" spc="110" dirty="0">
                <a:latin typeface="Trebuchet MS"/>
                <a:cs typeface="Trebuchet MS"/>
              </a:rPr>
              <a:t>ARTÍCULO</a:t>
            </a:r>
            <a:r>
              <a:rPr sz="1800" b="1" spc="10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3.</a:t>
            </a:r>
            <a:r>
              <a:rPr sz="1800" b="1" spc="75" dirty="0">
                <a:latin typeface="Trebuchet MS"/>
                <a:cs typeface="Trebuchet MS"/>
              </a:rPr>
              <a:t> </a:t>
            </a:r>
            <a:r>
              <a:rPr sz="1800" spc="65" dirty="0">
                <a:latin typeface="Trebuchet MS"/>
                <a:cs typeface="Trebuchet MS"/>
              </a:rPr>
              <a:t>La</a:t>
            </a:r>
            <a:r>
              <a:rPr sz="1800" spc="75" dirty="0">
                <a:latin typeface="Trebuchet MS"/>
                <a:cs typeface="Trebuchet MS"/>
              </a:rPr>
              <a:t> </a:t>
            </a:r>
            <a:r>
              <a:rPr sz="1800" spc="65" dirty="0">
                <a:latin typeface="Trebuchet MS"/>
                <a:cs typeface="Trebuchet MS"/>
              </a:rPr>
              <a:t>Universidad</a:t>
            </a:r>
            <a:r>
              <a:rPr sz="1800" spc="70" dirty="0">
                <a:latin typeface="Trebuchet MS"/>
                <a:cs typeface="Trebuchet MS"/>
              </a:rPr>
              <a:t> </a:t>
            </a:r>
            <a:r>
              <a:rPr sz="1800" spc="80" dirty="0">
                <a:latin typeface="Trebuchet MS"/>
                <a:cs typeface="Trebuchet MS"/>
              </a:rPr>
              <a:t>de</a:t>
            </a:r>
            <a:r>
              <a:rPr sz="1800" spc="7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Guanajuato</a:t>
            </a:r>
            <a:r>
              <a:rPr sz="1800" spc="75" dirty="0">
                <a:latin typeface="Trebuchet MS"/>
                <a:cs typeface="Trebuchet MS"/>
              </a:rPr>
              <a:t> </a:t>
            </a:r>
            <a:r>
              <a:rPr sz="1800" spc="140" dirty="0">
                <a:latin typeface="Trebuchet MS"/>
                <a:cs typeface="Trebuchet MS"/>
              </a:rPr>
              <a:t>es</a:t>
            </a:r>
            <a:r>
              <a:rPr sz="1800" spc="75" dirty="0">
                <a:latin typeface="Trebuchet MS"/>
                <a:cs typeface="Trebuchet MS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un</a:t>
            </a:r>
            <a:r>
              <a:rPr sz="1800" b="1" u="sng" spc="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sng" spc="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organismo</a:t>
            </a:r>
            <a:r>
              <a:rPr sz="1800" b="1" u="none" spc="45" dirty="0">
                <a:latin typeface="Trebuchet MS"/>
                <a:cs typeface="Trebuchet MS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público</a:t>
            </a:r>
            <a:r>
              <a:rPr sz="1800" b="1" u="sng" spc="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autónomo,</a:t>
            </a:r>
            <a:r>
              <a:rPr sz="1800" b="1" u="sng" spc="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 </a:t>
            </a:r>
            <a:r>
              <a:rPr sz="1800" b="1" u="sng" spc="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con</a:t>
            </a:r>
            <a:r>
              <a:rPr sz="1800" b="1" u="sng" spc="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personalidad</a:t>
            </a:r>
            <a:r>
              <a:rPr sz="1800" b="1" u="sng" spc="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jurídica</a:t>
            </a:r>
            <a:r>
              <a:rPr sz="1800" b="1" u="sng" spc="1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 </a:t>
            </a:r>
            <a:r>
              <a:rPr sz="1800" b="1" u="sng" spc="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y</a:t>
            </a:r>
            <a:r>
              <a:rPr sz="1800" b="1" u="sng" spc="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patrimonio</a:t>
            </a:r>
            <a:r>
              <a:rPr sz="1800" b="1" u="none" spc="-10" dirty="0">
                <a:latin typeface="Trebuchet MS"/>
                <a:cs typeface="Trebuchet MS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propio.</a:t>
            </a:r>
            <a:r>
              <a:rPr sz="1800" b="1" u="none" spc="75" dirty="0">
                <a:latin typeface="Trebuchet MS"/>
                <a:cs typeface="Trebuchet MS"/>
              </a:rPr>
              <a:t>  </a:t>
            </a:r>
            <a:r>
              <a:rPr sz="1800" u="none" spc="70" dirty="0">
                <a:latin typeface="Trebuchet MS"/>
                <a:cs typeface="Trebuchet MS"/>
              </a:rPr>
              <a:t>Por</a:t>
            </a:r>
            <a:r>
              <a:rPr sz="1800" u="none" spc="55" dirty="0">
                <a:latin typeface="Trebuchet MS"/>
                <a:cs typeface="Trebuchet MS"/>
              </a:rPr>
              <a:t>  </a:t>
            </a:r>
            <a:r>
              <a:rPr sz="1800" u="none" dirty="0">
                <a:latin typeface="Trebuchet MS"/>
                <a:cs typeface="Trebuchet MS"/>
              </a:rPr>
              <a:t>ello,</a:t>
            </a:r>
            <a:r>
              <a:rPr sz="1800" u="none" spc="55" dirty="0">
                <a:latin typeface="Trebuchet MS"/>
                <a:cs typeface="Trebuchet MS"/>
              </a:rPr>
              <a:t>  </a:t>
            </a:r>
            <a:r>
              <a:rPr sz="1800" u="none" dirty="0">
                <a:latin typeface="Trebuchet MS"/>
                <a:cs typeface="Trebuchet MS"/>
              </a:rPr>
              <a:t>tiene</a:t>
            </a:r>
            <a:r>
              <a:rPr sz="1800" u="none" spc="55" dirty="0">
                <a:latin typeface="Trebuchet MS"/>
                <a:cs typeface="Trebuchet MS"/>
              </a:rPr>
              <a:t>  </a:t>
            </a:r>
            <a:r>
              <a:rPr sz="1800" u="none" dirty="0">
                <a:latin typeface="Trebuchet MS"/>
                <a:cs typeface="Trebuchet MS"/>
              </a:rPr>
              <a:t>la</a:t>
            </a:r>
            <a:r>
              <a:rPr sz="1800" u="none" spc="55" dirty="0">
                <a:latin typeface="Trebuchet MS"/>
                <a:cs typeface="Trebuchet MS"/>
              </a:rPr>
              <a:t>  </a:t>
            </a:r>
            <a:r>
              <a:rPr sz="1800" u="none" dirty="0">
                <a:latin typeface="Trebuchet MS"/>
                <a:cs typeface="Trebuchet MS"/>
              </a:rPr>
              <a:t>facultad</a:t>
            </a:r>
            <a:r>
              <a:rPr sz="1800" u="none" spc="55" dirty="0">
                <a:latin typeface="Trebuchet MS"/>
                <a:cs typeface="Trebuchet MS"/>
              </a:rPr>
              <a:t>  </a:t>
            </a:r>
            <a:r>
              <a:rPr sz="1800" u="none" spc="140" dirty="0">
                <a:latin typeface="Trebuchet MS"/>
                <a:cs typeface="Trebuchet MS"/>
              </a:rPr>
              <a:t>y</a:t>
            </a:r>
            <a:r>
              <a:rPr sz="1800" u="none" spc="50" dirty="0">
                <a:latin typeface="Trebuchet MS"/>
                <a:cs typeface="Trebuchet MS"/>
              </a:rPr>
              <a:t>  </a:t>
            </a:r>
            <a:r>
              <a:rPr sz="1800" u="none" dirty="0">
                <a:latin typeface="Trebuchet MS"/>
                <a:cs typeface="Trebuchet MS"/>
              </a:rPr>
              <a:t>la</a:t>
            </a:r>
            <a:r>
              <a:rPr sz="1800" u="none" spc="55" dirty="0">
                <a:latin typeface="Trebuchet MS"/>
                <a:cs typeface="Trebuchet MS"/>
              </a:rPr>
              <a:t>  </a:t>
            </a:r>
            <a:r>
              <a:rPr sz="1800" u="none" spc="70" dirty="0">
                <a:latin typeface="Trebuchet MS"/>
                <a:cs typeface="Trebuchet MS"/>
              </a:rPr>
              <a:t>responsabilidad</a:t>
            </a:r>
            <a:r>
              <a:rPr sz="1800" u="none" spc="55" dirty="0">
                <a:latin typeface="Trebuchet MS"/>
                <a:cs typeface="Trebuchet MS"/>
              </a:rPr>
              <a:t>  </a:t>
            </a:r>
            <a:r>
              <a:rPr sz="1800" u="none" spc="30" dirty="0">
                <a:latin typeface="Trebuchet MS"/>
                <a:cs typeface="Trebuchet MS"/>
              </a:rPr>
              <a:t>de </a:t>
            </a:r>
            <a:r>
              <a:rPr sz="1800" u="none" spc="75" dirty="0">
                <a:latin typeface="Trebuchet MS"/>
                <a:cs typeface="Trebuchet MS"/>
              </a:rPr>
              <a:t>gobernarse</a:t>
            </a:r>
            <a:r>
              <a:rPr sz="1800" u="none" spc="-85" dirty="0">
                <a:latin typeface="Trebuchet MS"/>
                <a:cs typeface="Trebuchet MS"/>
              </a:rPr>
              <a:t> </a:t>
            </a:r>
            <a:r>
              <a:rPr sz="1800" u="none" spc="60" dirty="0">
                <a:latin typeface="Trebuchet MS"/>
                <a:cs typeface="Trebuchet MS"/>
              </a:rPr>
              <a:t>a</a:t>
            </a:r>
            <a:r>
              <a:rPr sz="1800" u="none" spc="-85" dirty="0">
                <a:latin typeface="Trebuchet MS"/>
                <a:cs typeface="Trebuchet MS"/>
              </a:rPr>
              <a:t> </a:t>
            </a:r>
            <a:r>
              <a:rPr sz="1800" u="none" spc="100" dirty="0">
                <a:latin typeface="Trebuchet MS"/>
                <a:cs typeface="Trebuchet MS"/>
              </a:rPr>
              <a:t>sí</a:t>
            </a:r>
            <a:r>
              <a:rPr sz="1800" u="none" spc="-85" dirty="0">
                <a:latin typeface="Trebuchet MS"/>
                <a:cs typeface="Trebuchet MS"/>
              </a:rPr>
              <a:t> </a:t>
            </a:r>
            <a:r>
              <a:rPr sz="1800" u="none" spc="65" dirty="0">
                <a:latin typeface="Trebuchet MS"/>
                <a:cs typeface="Trebuchet MS"/>
              </a:rPr>
              <a:t>misma;</a:t>
            </a:r>
            <a:r>
              <a:rPr sz="1800" u="none" spc="-85" dirty="0">
                <a:latin typeface="Trebuchet MS"/>
                <a:cs typeface="Trebuchet MS"/>
              </a:rPr>
              <a:t> </a:t>
            </a:r>
            <a:r>
              <a:rPr sz="1800" u="none" dirty="0">
                <a:latin typeface="Trebuchet MS"/>
                <a:cs typeface="Trebuchet MS"/>
              </a:rPr>
              <a:t>realizar</a:t>
            </a:r>
            <a:r>
              <a:rPr sz="1800" u="none" spc="-85" dirty="0">
                <a:latin typeface="Trebuchet MS"/>
                <a:cs typeface="Trebuchet MS"/>
              </a:rPr>
              <a:t> </a:t>
            </a:r>
            <a:r>
              <a:rPr sz="1800" u="none" spc="175" dirty="0">
                <a:latin typeface="Trebuchet MS"/>
                <a:cs typeface="Trebuchet MS"/>
              </a:rPr>
              <a:t>sus</a:t>
            </a:r>
            <a:r>
              <a:rPr sz="1800" u="none" spc="-80" dirty="0">
                <a:latin typeface="Trebuchet MS"/>
                <a:cs typeface="Trebuchet MS"/>
              </a:rPr>
              <a:t> </a:t>
            </a:r>
            <a:r>
              <a:rPr sz="1800" u="none" spc="75" dirty="0">
                <a:latin typeface="Trebuchet MS"/>
                <a:cs typeface="Trebuchet MS"/>
              </a:rPr>
              <a:t>fines</a:t>
            </a:r>
            <a:r>
              <a:rPr sz="1800" u="none" spc="-85" dirty="0">
                <a:latin typeface="Trebuchet MS"/>
                <a:cs typeface="Trebuchet MS"/>
              </a:rPr>
              <a:t> </a:t>
            </a:r>
            <a:r>
              <a:rPr sz="1800" u="none" spc="60" dirty="0">
                <a:latin typeface="Trebuchet MS"/>
                <a:cs typeface="Trebuchet MS"/>
              </a:rPr>
              <a:t>de</a:t>
            </a:r>
            <a:r>
              <a:rPr sz="1800" u="none" spc="-85" dirty="0">
                <a:latin typeface="Trebuchet MS"/>
                <a:cs typeface="Trebuchet MS"/>
              </a:rPr>
              <a:t> </a:t>
            </a:r>
            <a:r>
              <a:rPr sz="1800" u="none" dirty="0">
                <a:latin typeface="Trebuchet MS"/>
                <a:cs typeface="Trebuchet MS"/>
              </a:rPr>
              <a:t>educar,</a:t>
            </a:r>
            <a:r>
              <a:rPr sz="1800" u="none" spc="-85" dirty="0">
                <a:latin typeface="Trebuchet MS"/>
                <a:cs typeface="Trebuchet MS"/>
              </a:rPr>
              <a:t> </a:t>
            </a:r>
            <a:r>
              <a:rPr sz="1800" u="none" spc="45" dirty="0">
                <a:latin typeface="Trebuchet MS"/>
                <a:cs typeface="Trebuchet MS"/>
              </a:rPr>
              <a:t>investigar</a:t>
            </a:r>
            <a:r>
              <a:rPr sz="1800" u="none" spc="-85" dirty="0">
                <a:latin typeface="Trebuchet MS"/>
                <a:cs typeface="Trebuchet MS"/>
              </a:rPr>
              <a:t> </a:t>
            </a:r>
            <a:r>
              <a:rPr sz="1800" u="none" spc="90" dirty="0">
                <a:latin typeface="Trebuchet MS"/>
                <a:cs typeface="Trebuchet MS"/>
              </a:rPr>
              <a:t>y </a:t>
            </a:r>
            <a:r>
              <a:rPr sz="1800" u="none" spc="55" dirty="0">
                <a:latin typeface="Trebuchet MS"/>
                <a:cs typeface="Trebuchet MS"/>
              </a:rPr>
              <a:t>difundir</a:t>
            </a:r>
            <a:r>
              <a:rPr sz="1800" u="none" spc="-155" dirty="0">
                <a:latin typeface="Trebuchet MS"/>
                <a:cs typeface="Trebuchet MS"/>
              </a:rPr>
              <a:t> </a:t>
            </a:r>
            <a:r>
              <a:rPr sz="1800" u="none" dirty="0">
                <a:latin typeface="Trebuchet MS"/>
                <a:cs typeface="Trebuchet MS"/>
              </a:rPr>
              <a:t>la</a:t>
            </a:r>
            <a:r>
              <a:rPr sz="1800" u="none" spc="-150" dirty="0">
                <a:latin typeface="Trebuchet MS"/>
                <a:cs typeface="Trebuchet MS"/>
              </a:rPr>
              <a:t> </a:t>
            </a:r>
            <a:r>
              <a:rPr sz="1800" u="none" spc="-10" dirty="0">
                <a:latin typeface="Trebuchet MS"/>
                <a:cs typeface="Trebuchet MS"/>
              </a:rPr>
              <a:t>cultura.»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88717" y="17688"/>
            <a:ext cx="1694814" cy="847725"/>
          </a:xfrm>
          <a:custGeom>
            <a:avLst/>
            <a:gdLst/>
            <a:ahLst/>
            <a:cxnLst/>
            <a:rect l="l" t="t" r="r" b="b"/>
            <a:pathLst>
              <a:path w="1694815" h="847725">
                <a:moveTo>
                  <a:pt x="0" y="0"/>
                </a:moveTo>
                <a:lnTo>
                  <a:pt x="1341" y="48070"/>
                </a:lnTo>
                <a:lnTo>
                  <a:pt x="5316" y="95438"/>
                </a:lnTo>
                <a:lnTo>
                  <a:pt x="11854" y="142030"/>
                </a:lnTo>
                <a:lnTo>
                  <a:pt x="20884" y="187776"/>
                </a:lnTo>
                <a:lnTo>
                  <a:pt x="32333" y="232604"/>
                </a:lnTo>
                <a:lnTo>
                  <a:pt x="46131" y="276442"/>
                </a:lnTo>
                <a:lnTo>
                  <a:pt x="62205" y="319220"/>
                </a:lnTo>
                <a:lnTo>
                  <a:pt x="80485" y="360864"/>
                </a:lnTo>
                <a:lnTo>
                  <a:pt x="100898" y="401305"/>
                </a:lnTo>
                <a:lnTo>
                  <a:pt x="123374" y="440470"/>
                </a:lnTo>
                <a:lnTo>
                  <a:pt x="147841" y="478288"/>
                </a:lnTo>
                <a:lnTo>
                  <a:pt x="174226" y="514687"/>
                </a:lnTo>
                <a:lnTo>
                  <a:pt x="202460" y="549596"/>
                </a:lnTo>
                <a:lnTo>
                  <a:pt x="232469" y="582944"/>
                </a:lnTo>
                <a:lnTo>
                  <a:pt x="264184" y="614658"/>
                </a:lnTo>
                <a:lnTo>
                  <a:pt x="297531" y="644667"/>
                </a:lnTo>
                <a:lnTo>
                  <a:pt x="332440" y="672901"/>
                </a:lnTo>
                <a:lnTo>
                  <a:pt x="368839" y="699287"/>
                </a:lnTo>
                <a:lnTo>
                  <a:pt x="406657" y="723753"/>
                </a:lnTo>
                <a:lnTo>
                  <a:pt x="445822" y="746229"/>
                </a:lnTo>
                <a:lnTo>
                  <a:pt x="486263" y="766642"/>
                </a:lnTo>
                <a:lnTo>
                  <a:pt x="527908" y="784922"/>
                </a:lnTo>
                <a:lnTo>
                  <a:pt x="570685" y="800996"/>
                </a:lnTo>
                <a:lnTo>
                  <a:pt x="614523" y="814794"/>
                </a:lnTo>
                <a:lnTo>
                  <a:pt x="659351" y="826243"/>
                </a:lnTo>
                <a:lnTo>
                  <a:pt x="705097" y="835273"/>
                </a:lnTo>
                <a:lnTo>
                  <a:pt x="751689" y="841811"/>
                </a:lnTo>
                <a:lnTo>
                  <a:pt x="799057" y="845787"/>
                </a:lnTo>
                <a:lnTo>
                  <a:pt x="847128" y="847128"/>
                </a:lnTo>
                <a:lnTo>
                  <a:pt x="895198" y="845787"/>
                </a:lnTo>
                <a:lnTo>
                  <a:pt x="942566" y="841811"/>
                </a:lnTo>
                <a:lnTo>
                  <a:pt x="989158" y="835273"/>
                </a:lnTo>
                <a:lnTo>
                  <a:pt x="1034904" y="826243"/>
                </a:lnTo>
                <a:lnTo>
                  <a:pt x="1079731" y="814794"/>
                </a:lnTo>
                <a:lnTo>
                  <a:pt x="1123569" y="800996"/>
                </a:lnTo>
                <a:lnTo>
                  <a:pt x="1166346" y="784922"/>
                </a:lnTo>
                <a:lnTo>
                  <a:pt x="1207990" y="766642"/>
                </a:lnTo>
                <a:lnTo>
                  <a:pt x="1248430" y="746229"/>
                </a:lnTo>
                <a:lnTo>
                  <a:pt x="1287594" y="723753"/>
                </a:lnTo>
                <a:lnTo>
                  <a:pt x="1325412" y="699287"/>
                </a:lnTo>
                <a:lnTo>
                  <a:pt x="1361810" y="672901"/>
                </a:lnTo>
                <a:lnTo>
                  <a:pt x="1396719" y="644667"/>
                </a:lnTo>
                <a:lnTo>
                  <a:pt x="1430066" y="614658"/>
                </a:lnTo>
                <a:lnTo>
                  <a:pt x="1461779" y="582944"/>
                </a:lnTo>
                <a:lnTo>
                  <a:pt x="1491788" y="549596"/>
                </a:lnTo>
                <a:lnTo>
                  <a:pt x="1520021" y="514687"/>
                </a:lnTo>
                <a:lnTo>
                  <a:pt x="1546406" y="478288"/>
                </a:lnTo>
                <a:lnTo>
                  <a:pt x="1570872" y="440470"/>
                </a:lnTo>
                <a:lnTo>
                  <a:pt x="1593347" y="401305"/>
                </a:lnTo>
                <a:lnTo>
                  <a:pt x="1613760" y="360864"/>
                </a:lnTo>
                <a:lnTo>
                  <a:pt x="1632039" y="319220"/>
                </a:lnTo>
                <a:lnTo>
                  <a:pt x="1648113" y="276442"/>
                </a:lnTo>
                <a:lnTo>
                  <a:pt x="1661910" y="232604"/>
                </a:lnTo>
                <a:lnTo>
                  <a:pt x="1673360" y="187776"/>
                </a:lnTo>
                <a:lnTo>
                  <a:pt x="1682389" y="142030"/>
                </a:lnTo>
                <a:lnTo>
                  <a:pt x="1688927" y="95438"/>
                </a:lnTo>
                <a:lnTo>
                  <a:pt x="1692902" y="48070"/>
                </a:lnTo>
                <a:lnTo>
                  <a:pt x="1694243" y="0"/>
                </a:lnTo>
              </a:path>
            </a:pathLst>
          </a:custGeom>
          <a:ln w="254000">
            <a:solidFill>
              <a:srgbClr val="4A7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41"/>
            <a:ext cx="2719070" cy="5133975"/>
            <a:chOff x="0" y="241"/>
            <a:chExt cx="2719070" cy="5133975"/>
          </a:xfrm>
        </p:grpSpPr>
        <p:sp>
          <p:nvSpPr>
            <p:cNvPr id="4" name="object 4"/>
            <p:cNvSpPr/>
            <p:nvPr/>
          </p:nvSpPr>
          <p:spPr>
            <a:xfrm>
              <a:off x="0" y="241"/>
              <a:ext cx="1591945" cy="5133975"/>
            </a:xfrm>
            <a:custGeom>
              <a:avLst/>
              <a:gdLst/>
              <a:ahLst/>
              <a:cxnLst/>
              <a:rect l="l" t="t" r="r" b="b"/>
              <a:pathLst>
                <a:path w="1591945" h="5133975">
                  <a:moveTo>
                    <a:pt x="0" y="0"/>
                  </a:moveTo>
                  <a:lnTo>
                    <a:pt x="1591881" y="0"/>
                  </a:lnTo>
                  <a:lnTo>
                    <a:pt x="1591881" y="5133352"/>
                  </a:lnTo>
                  <a:lnTo>
                    <a:pt x="0" y="5133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59486"/>
              <a:ext cx="2718752" cy="4361574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3893103" y="4333573"/>
            <a:ext cx="574675" cy="60325"/>
          </a:xfrm>
          <a:custGeom>
            <a:avLst/>
            <a:gdLst/>
            <a:ahLst/>
            <a:cxnLst/>
            <a:rect l="l" t="t" r="r" b="b"/>
            <a:pathLst>
              <a:path w="574675" h="60325">
                <a:moveTo>
                  <a:pt x="544576" y="0"/>
                </a:moveTo>
                <a:lnTo>
                  <a:pt x="29895" y="0"/>
                </a:lnTo>
                <a:lnTo>
                  <a:pt x="18259" y="2347"/>
                </a:lnTo>
                <a:lnTo>
                  <a:pt x="8756" y="8751"/>
                </a:lnTo>
                <a:lnTo>
                  <a:pt x="2349" y="18254"/>
                </a:lnTo>
                <a:lnTo>
                  <a:pt x="0" y="29895"/>
                </a:lnTo>
                <a:lnTo>
                  <a:pt x="2349" y="41532"/>
                </a:lnTo>
                <a:lnTo>
                  <a:pt x="8756" y="51034"/>
                </a:lnTo>
                <a:lnTo>
                  <a:pt x="18259" y="57442"/>
                </a:lnTo>
                <a:lnTo>
                  <a:pt x="29895" y="59791"/>
                </a:lnTo>
                <a:lnTo>
                  <a:pt x="544576" y="59791"/>
                </a:lnTo>
                <a:lnTo>
                  <a:pt x="556212" y="57442"/>
                </a:lnTo>
                <a:lnTo>
                  <a:pt x="565715" y="51034"/>
                </a:lnTo>
                <a:lnTo>
                  <a:pt x="572122" y="41532"/>
                </a:lnTo>
                <a:lnTo>
                  <a:pt x="574471" y="29895"/>
                </a:lnTo>
                <a:lnTo>
                  <a:pt x="572122" y="18254"/>
                </a:lnTo>
                <a:lnTo>
                  <a:pt x="565715" y="8751"/>
                </a:lnTo>
                <a:lnTo>
                  <a:pt x="556212" y="2347"/>
                </a:lnTo>
                <a:lnTo>
                  <a:pt x="544576" y="0"/>
                </a:lnTo>
                <a:close/>
              </a:path>
            </a:pathLst>
          </a:custGeom>
          <a:solidFill>
            <a:srgbClr val="4A7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04639" y="997230"/>
            <a:ext cx="601980" cy="601980"/>
          </a:xfrm>
          <a:custGeom>
            <a:avLst/>
            <a:gdLst/>
            <a:ahLst/>
            <a:cxnLst/>
            <a:rect l="l" t="t" r="r" b="b"/>
            <a:pathLst>
              <a:path w="601979" h="601980">
                <a:moveTo>
                  <a:pt x="562533" y="0"/>
                </a:moveTo>
                <a:lnTo>
                  <a:pt x="39065" y="0"/>
                </a:lnTo>
                <a:lnTo>
                  <a:pt x="23858" y="3069"/>
                </a:lnTo>
                <a:lnTo>
                  <a:pt x="11441" y="11441"/>
                </a:lnTo>
                <a:lnTo>
                  <a:pt x="3069" y="23858"/>
                </a:lnTo>
                <a:lnTo>
                  <a:pt x="0" y="39065"/>
                </a:lnTo>
                <a:lnTo>
                  <a:pt x="0" y="562533"/>
                </a:lnTo>
                <a:lnTo>
                  <a:pt x="3069" y="577742"/>
                </a:lnTo>
                <a:lnTo>
                  <a:pt x="11441" y="590164"/>
                </a:lnTo>
                <a:lnTo>
                  <a:pt x="23858" y="598540"/>
                </a:lnTo>
                <a:lnTo>
                  <a:pt x="39065" y="601611"/>
                </a:lnTo>
                <a:lnTo>
                  <a:pt x="562533" y="601611"/>
                </a:lnTo>
                <a:lnTo>
                  <a:pt x="577740" y="598540"/>
                </a:lnTo>
                <a:lnTo>
                  <a:pt x="590157" y="590164"/>
                </a:lnTo>
                <a:lnTo>
                  <a:pt x="598529" y="577742"/>
                </a:lnTo>
                <a:lnTo>
                  <a:pt x="601599" y="562533"/>
                </a:lnTo>
                <a:lnTo>
                  <a:pt x="601599" y="39077"/>
                </a:lnTo>
                <a:lnTo>
                  <a:pt x="598529" y="23863"/>
                </a:lnTo>
                <a:lnTo>
                  <a:pt x="590157" y="11442"/>
                </a:lnTo>
                <a:lnTo>
                  <a:pt x="577740" y="3069"/>
                </a:lnTo>
                <a:lnTo>
                  <a:pt x="562533" y="0"/>
                </a:lnTo>
                <a:close/>
              </a:path>
            </a:pathLst>
          </a:custGeom>
          <a:solidFill>
            <a:srgbClr val="B86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95761" y="1775237"/>
            <a:ext cx="4664075" cy="18084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2000"/>
              </a:lnSpc>
              <a:spcBef>
                <a:spcPts val="200"/>
              </a:spcBef>
            </a:pPr>
            <a:r>
              <a:rPr sz="1700" spc="85" dirty="0">
                <a:solidFill>
                  <a:srgbClr val="00355A"/>
                </a:solidFill>
                <a:latin typeface="Trebuchet MS"/>
                <a:cs typeface="Trebuchet MS"/>
              </a:rPr>
              <a:t>Cada</a:t>
            </a:r>
            <a:r>
              <a:rPr sz="1700" spc="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45" dirty="0">
                <a:solidFill>
                  <a:srgbClr val="00355A"/>
                </a:solidFill>
                <a:latin typeface="Trebuchet MS"/>
                <a:cs typeface="Trebuchet MS"/>
              </a:rPr>
              <a:t>término</a:t>
            </a:r>
            <a:r>
              <a:rPr sz="1700" spc="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90" dirty="0">
                <a:solidFill>
                  <a:srgbClr val="00355A"/>
                </a:solidFill>
                <a:latin typeface="Trebuchet MS"/>
                <a:cs typeface="Trebuchet MS"/>
              </a:rPr>
              <a:t>que</a:t>
            </a:r>
            <a:r>
              <a:rPr sz="1700" spc="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130" dirty="0">
                <a:solidFill>
                  <a:srgbClr val="00355A"/>
                </a:solidFill>
                <a:latin typeface="Trebuchet MS"/>
                <a:cs typeface="Trebuchet MS"/>
              </a:rPr>
              <a:t>se</a:t>
            </a:r>
            <a:r>
              <a:rPr sz="1700" spc="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00355A"/>
                </a:solidFill>
                <a:latin typeface="Trebuchet MS"/>
                <a:cs typeface="Trebuchet MS"/>
              </a:rPr>
              <a:t>emplee</a:t>
            </a:r>
            <a:r>
              <a:rPr sz="1700" spc="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130" dirty="0">
                <a:solidFill>
                  <a:srgbClr val="00355A"/>
                </a:solidFill>
                <a:latin typeface="Trebuchet MS"/>
                <a:cs typeface="Trebuchet MS"/>
              </a:rPr>
              <a:t>se</a:t>
            </a:r>
            <a:r>
              <a:rPr sz="1700" spc="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00355A"/>
                </a:solidFill>
                <a:latin typeface="Trebuchet MS"/>
                <a:cs typeface="Trebuchet MS"/>
              </a:rPr>
              <a:t>utilice</a:t>
            </a:r>
            <a:r>
              <a:rPr sz="1700" spc="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100" dirty="0">
                <a:solidFill>
                  <a:srgbClr val="00355A"/>
                </a:solidFill>
                <a:latin typeface="Trebuchet MS"/>
                <a:cs typeface="Trebuchet MS"/>
              </a:rPr>
              <a:t>con</a:t>
            </a:r>
            <a:r>
              <a:rPr sz="1700" spc="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00355A"/>
                </a:solidFill>
                <a:latin typeface="Trebuchet MS"/>
                <a:cs typeface="Trebuchet MS"/>
              </a:rPr>
              <a:t>el </a:t>
            </a:r>
            <a:r>
              <a:rPr sz="1700" spc="120" dirty="0">
                <a:solidFill>
                  <a:srgbClr val="00355A"/>
                </a:solidFill>
                <a:latin typeface="Trebuchet MS"/>
                <a:cs typeface="Trebuchet MS"/>
              </a:rPr>
              <a:t>mismo</a:t>
            </a:r>
            <a:r>
              <a:rPr sz="1700" spc="229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70" dirty="0">
                <a:solidFill>
                  <a:srgbClr val="00355A"/>
                </a:solidFill>
                <a:latin typeface="Trebuchet MS"/>
                <a:cs typeface="Trebuchet MS"/>
              </a:rPr>
              <a:t>sentido</a:t>
            </a:r>
            <a:r>
              <a:rPr sz="1700" spc="229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95" dirty="0">
                <a:solidFill>
                  <a:srgbClr val="00355A"/>
                </a:solidFill>
                <a:latin typeface="Trebuchet MS"/>
                <a:cs typeface="Trebuchet MS"/>
              </a:rPr>
              <a:t>en</a:t>
            </a:r>
            <a:r>
              <a:rPr sz="1700" spc="23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85" dirty="0">
                <a:solidFill>
                  <a:srgbClr val="00355A"/>
                </a:solidFill>
                <a:latin typeface="Trebuchet MS"/>
                <a:cs typeface="Trebuchet MS"/>
              </a:rPr>
              <a:t>todos</a:t>
            </a:r>
            <a:r>
              <a:rPr sz="1700" spc="229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85" dirty="0">
                <a:solidFill>
                  <a:srgbClr val="00355A"/>
                </a:solidFill>
                <a:latin typeface="Trebuchet MS"/>
                <a:cs typeface="Trebuchet MS"/>
              </a:rPr>
              <a:t>los</a:t>
            </a:r>
            <a:r>
              <a:rPr sz="1700" spc="23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85" dirty="0">
                <a:solidFill>
                  <a:srgbClr val="00355A"/>
                </a:solidFill>
                <a:latin typeface="Trebuchet MS"/>
                <a:cs typeface="Trebuchet MS"/>
              </a:rPr>
              <a:t>enunciados</a:t>
            </a:r>
            <a:r>
              <a:rPr sz="1700" spc="229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50" dirty="0">
                <a:solidFill>
                  <a:srgbClr val="00355A"/>
                </a:solidFill>
                <a:latin typeface="Trebuchet MS"/>
                <a:cs typeface="Trebuchet MS"/>
              </a:rPr>
              <a:t>en </a:t>
            </a:r>
            <a:r>
              <a:rPr sz="1700" spc="90" dirty="0">
                <a:solidFill>
                  <a:srgbClr val="00355A"/>
                </a:solidFill>
                <a:latin typeface="Trebuchet MS"/>
                <a:cs typeface="Trebuchet MS"/>
              </a:rPr>
              <a:t>que</a:t>
            </a:r>
            <a:r>
              <a:rPr sz="1700" spc="-18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130" dirty="0">
                <a:solidFill>
                  <a:srgbClr val="00355A"/>
                </a:solidFill>
                <a:latin typeface="Trebuchet MS"/>
                <a:cs typeface="Trebuchet MS"/>
              </a:rPr>
              <a:t>se</a:t>
            </a:r>
            <a:r>
              <a:rPr sz="1700" spc="-17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00355A"/>
                </a:solidFill>
                <a:latin typeface="Trebuchet MS"/>
                <a:cs typeface="Trebuchet MS"/>
              </a:rPr>
              <a:t>aplique.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Trebuchet MS"/>
              <a:cs typeface="Trebuchet MS"/>
            </a:endParaRPr>
          </a:p>
          <a:p>
            <a:pPr marL="12700" marR="5715" algn="just">
              <a:lnSpc>
                <a:spcPts val="2000"/>
              </a:lnSpc>
            </a:pPr>
            <a:r>
              <a:rPr sz="1700" spc="105" dirty="0">
                <a:solidFill>
                  <a:srgbClr val="00355A"/>
                </a:solidFill>
                <a:latin typeface="Trebuchet MS"/>
                <a:cs typeface="Trebuchet MS"/>
              </a:rPr>
              <a:t>Las</a:t>
            </a:r>
            <a:r>
              <a:rPr sz="1700" spc="225" dirty="0">
                <a:solidFill>
                  <a:srgbClr val="00355A"/>
                </a:solidFill>
                <a:latin typeface="Trebuchet MS"/>
                <a:cs typeface="Trebuchet MS"/>
              </a:rPr>
              <a:t>  </a:t>
            </a:r>
            <a:r>
              <a:rPr sz="1700" spc="85" dirty="0">
                <a:solidFill>
                  <a:srgbClr val="00355A"/>
                </a:solidFill>
                <a:latin typeface="Trebuchet MS"/>
                <a:cs typeface="Trebuchet MS"/>
              </a:rPr>
              <a:t>disposiciones</a:t>
            </a:r>
            <a:r>
              <a:rPr sz="1700" spc="229" dirty="0">
                <a:solidFill>
                  <a:srgbClr val="00355A"/>
                </a:solidFill>
                <a:latin typeface="Trebuchet MS"/>
                <a:cs typeface="Trebuchet MS"/>
              </a:rPr>
              <a:t>  </a:t>
            </a:r>
            <a:r>
              <a:rPr sz="1700" spc="65" dirty="0">
                <a:solidFill>
                  <a:srgbClr val="00355A"/>
                </a:solidFill>
                <a:latin typeface="Trebuchet MS"/>
                <a:cs typeface="Trebuchet MS"/>
              </a:rPr>
              <a:t>normativas</a:t>
            </a:r>
            <a:r>
              <a:rPr sz="1700" spc="225" dirty="0">
                <a:solidFill>
                  <a:srgbClr val="00355A"/>
                </a:solidFill>
                <a:latin typeface="Trebuchet MS"/>
                <a:cs typeface="Trebuchet MS"/>
              </a:rPr>
              <a:t>  </a:t>
            </a:r>
            <a:r>
              <a:rPr sz="1700" spc="75" dirty="0">
                <a:solidFill>
                  <a:srgbClr val="00355A"/>
                </a:solidFill>
                <a:latin typeface="Trebuchet MS"/>
                <a:cs typeface="Trebuchet MS"/>
              </a:rPr>
              <a:t>deben</a:t>
            </a:r>
            <a:r>
              <a:rPr sz="1700" spc="229" dirty="0">
                <a:solidFill>
                  <a:srgbClr val="00355A"/>
                </a:solidFill>
                <a:latin typeface="Trebuchet MS"/>
                <a:cs typeface="Trebuchet MS"/>
              </a:rPr>
              <a:t>  </a:t>
            </a:r>
            <a:r>
              <a:rPr sz="1700" spc="50" dirty="0">
                <a:solidFill>
                  <a:srgbClr val="00355A"/>
                </a:solidFill>
                <a:latin typeface="Trebuchet MS"/>
                <a:cs typeface="Trebuchet MS"/>
              </a:rPr>
              <a:t>ser </a:t>
            </a:r>
            <a:r>
              <a:rPr sz="1700" spc="65" dirty="0">
                <a:solidFill>
                  <a:srgbClr val="00355A"/>
                </a:solidFill>
                <a:latin typeface="Trebuchet MS"/>
                <a:cs typeface="Trebuchet MS"/>
              </a:rPr>
              <a:t>redactadas</a:t>
            </a:r>
            <a:r>
              <a:rPr sz="1700" spc="355" dirty="0">
                <a:solidFill>
                  <a:srgbClr val="00355A"/>
                </a:solidFill>
                <a:latin typeface="Trebuchet MS"/>
                <a:cs typeface="Trebuchet MS"/>
              </a:rPr>
              <a:t>  </a:t>
            </a:r>
            <a:r>
              <a:rPr sz="1700" spc="80" dirty="0">
                <a:solidFill>
                  <a:srgbClr val="00355A"/>
                </a:solidFill>
                <a:latin typeface="Trebuchet MS"/>
                <a:cs typeface="Trebuchet MS"/>
              </a:rPr>
              <a:t>de</a:t>
            </a:r>
            <a:r>
              <a:rPr sz="1700" spc="360" dirty="0">
                <a:solidFill>
                  <a:srgbClr val="00355A"/>
                </a:solidFill>
                <a:latin typeface="Trebuchet MS"/>
                <a:cs typeface="Trebuchet MS"/>
              </a:rPr>
              <a:t>  </a:t>
            </a:r>
            <a:r>
              <a:rPr sz="1700" spc="70" dirty="0">
                <a:solidFill>
                  <a:srgbClr val="00355A"/>
                </a:solidFill>
                <a:latin typeface="Trebuchet MS"/>
                <a:cs typeface="Trebuchet MS"/>
              </a:rPr>
              <a:t>forma</a:t>
            </a:r>
            <a:r>
              <a:rPr sz="1700" spc="355" dirty="0">
                <a:solidFill>
                  <a:srgbClr val="00355A"/>
                </a:solidFill>
                <a:latin typeface="Trebuchet MS"/>
                <a:cs typeface="Trebuchet MS"/>
              </a:rPr>
              <a:t>  </a:t>
            </a:r>
            <a:r>
              <a:rPr sz="1700" dirty="0">
                <a:solidFill>
                  <a:srgbClr val="00355A"/>
                </a:solidFill>
                <a:latin typeface="Trebuchet MS"/>
                <a:cs typeface="Trebuchet MS"/>
              </a:rPr>
              <a:t>tal</a:t>
            </a:r>
            <a:r>
              <a:rPr sz="1700" spc="360" dirty="0">
                <a:solidFill>
                  <a:srgbClr val="00355A"/>
                </a:solidFill>
                <a:latin typeface="Trebuchet MS"/>
                <a:cs typeface="Trebuchet MS"/>
              </a:rPr>
              <a:t>  </a:t>
            </a:r>
            <a:r>
              <a:rPr sz="1700" spc="90" dirty="0">
                <a:solidFill>
                  <a:srgbClr val="00355A"/>
                </a:solidFill>
                <a:latin typeface="Trebuchet MS"/>
                <a:cs typeface="Trebuchet MS"/>
              </a:rPr>
              <a:t>que</a:t>
            </a:r>
            <a:r>
              <a:rPr sz="1700" spc="355" dirty="0">
                <a:solidFill>
                  <a:srgbClr val="00355A"/>
                </a:solidFill>
                <a:latin typeface="Trebuchet MS"/>
                <a:cs typeface="Trebuchet MS"/>
              </a:rPr>
              <a:t>  </a:t>
            </a:r>
            <a:r>
              <a:rPr sz="1700" spc="-10" dirty="0">
                <a:solidFill>
                  <a:srgbClr val="00355A"/>
                </a:solidFill>
                <a:latin typeface="Trebuchet MS"/>
                <a:cs typeface="Trebuchet MS"/>
              </a:rPr>
              <a:t>resulten </a:t>
            </a:r>
            <a:r>
              <a:rPr sz="1700" spc="55" dirty="0">
                <a:solidFill>
                  <a:srgbClr val="00355A"/>
                </a:solidFill>
                <a:latin typeface="Trebuchet MS"/>
                <a:cs typeface="Trebuchet MS"/>
              </a:rPr>
              <a:t>identificados</a:t>
            </a:r>
            <a:r>
              <a:rPr sz="1700" spc="-16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85" dirty="0">
                <a:solidFill>
                  <a:srgbClr val="00355A"/>
                </a:solidFill>
                <a:latin typeface="Trebuchet MS"/>
                <a:cs typeface="Trebuchet MS"/>
              </a:rPr>
              <a:t>los</a:t>
            </a:r>
            <a:r>
              <a:rPr sz="1700" spc="-16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60" dirty="0">
                <a:solidFill>
                  <a:srgbClr val="00355A"/>
                </a:solidFill>
                <a:latin typeface="Trebuchet MS"/>
                <a:cs typeface="Trebuchet MS"/>
              </a:rPr>
              <a:t>sujetos</a:t>
            </a:r>
            <a:r>
              <a:rPr sz="1700" spc="-16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65" dirty="0">
                <a:solidFill>
                  <a:srgbClr val="00355A"/>
                </a:solidFill>
                <a:latin typeface="Trebuchet MS"/>
                <a:cs typeface="Trebuchet MS"/>
              </a:rPr>
              <a:t>activos</a:t>
            </a:r>
            <a:r>
              <a:rPr sz="1700" spc="-16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130" dirty="0">
                <a:solidFill>
                  <a:srgbClr val="00355A"/>
                </a:solidFill>
                <a:latin typeface="Trebuchet MS"/>
                <a:cs typeface="Trebuchet MS"/>
              </a:rPr>
              <a:t>y</a:t>
            </a:r>
            <a:r>
              <a:rPr sz="1700" spc="-16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50" dirty="0">
                <a:solidFill>
                  <a:srgbClr val="00355A"/>
                </a:solidFill>
                <a:latin typeface="Trebuchet MS"/>
                <a:cs typeface="Trebuchet MS"/>
              </a:rPr>
              <a:t>pasivos.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24" y="2142548"/>
            <a:ext cx="2962910" cy="2962910"/>
          </a:xfrm>
          <a:custGeom>
            <a:avLst/>
            <a:gdLst/>
            <a:ahLst/>
            <a:cxnLst/>
            <a:rect l="l" t="t" r="r" b="b"/>
            <a:pathLst>
              <a:path w="2962910" h="2962910">
                <a:moveTo>
                  <a:pt x="0" y="0"/>
                </a:moveTo>
                <a:lnTo>
                  <a:pt x="0" y="2962833"/>
                </a:lnTo>
                <a:lnTo>
                  <a:pt x="2962833" y="2962833"/>
                </a:lnTo>
                <a:lnTo>
                  <a:pt x="2962444" y="2914321"/>
                </a:lnTo>
                <a:lnTo>
                  <a:pt x="2961281" y="2865998"/>
                </a:lnTo>
                <a:lnTo>
                  <a:pt x="2959349" y="2817868"/>
                </a:lnTo>
                <a:lnTo>
                  <a:pt x="2956655" y="2769939"/>
                </a:lnTo>
                <a:lnTo>
                  <a:pt x="2953204" y="2722215"/>
                </a:lnTo>
                <a:lnTo>
                  <a:pt x="2949002" y="2674703"/>
                </a:lnTo>
                <a:lnTo>
                  <a:pt x="2944056" y="2627409"/>
                </a:lnTo>
                <a:lnTo>
                  <a:pt x="2938371" y="2580339"/>
                </a:lnTo>
                <a:lnTo>
                  <a:pt x="2931954" y="2533498"/>
                </a:lnTo>
                <a:lnTo>
                  <a:pt x="2924809" y="2486893"/>
                </a:lnTo>
                <a:lnTo>
                  <a:pt x="2916943" y="2440529"/>
                </a:lnTo>
                <a:lnTo>
                  <a:pt x="2908362" y="2394412"/>
                </a:lnTo>
                <a:lnTo>
                  <a:pt x="2899072" y="2348549"/>
                </a:lnTo>
                <a:lnTo>
                  <a:pt x="2889079" y="2302945"/>
                </a:lnTo>
                <a:lnTo>
                  <a:pt x="2878388" y="2257606"/>
                </a:lnTo>
                <a:lnTo>
                  <a:pt x="2867006" y="2212539"/>
                </a:lnTo>
                <a:lnTo>
                  <a:pt x="2854939" y="2167748"/>
                </a:lnTo>
                <a:lnTo>
                  <a:pt x="2842192" y="2123240"/>
                </a:lnTo>
                <a:lnTo>
                  <a:pt x="2828771" y="2079021"/>
                </a:lnTo>
                <a:lnTo>
                  <a:pt x="2814682" y="2035096"/>
                </a:lnTo>
                <a:lnTo>
                  <a:pt x="2799932" y="1991473"/>
                </a:lnTo>
                <a:lnTo>
                  <a:pt x="2784526" y="1948155"/>
                </a:lnTo>
                <a:lnTo>
                  <a:pt x="2768470" y="1905151"/>
                </a:lnTo>
                <a:lnTo>
                  <a:pt x="2751770" y="1862464"/>
                </a:lnTo>
                <a:lnTo>
                  <a:pt x="2734431" y="1820102"/>
                </a:lnTo>
                <a:lnTo>
                  <a:pt x="2716461" y="1778071"/>
                </a:lnTo>
                <a:lnTo>
                  <a:pt x="2697864" y="1736375"/>
                </a:lnTo>
                <a:lnTo>
                  <a:pt x="2678647" y="1695022"/>
                </a:lnTo>
                <a:lnTo>
                  <a:pt x="2658815" y="1654016"/>
                </a:lnTo>
                <a:lnTo>
                  <a:pt x="2638375" y="1613365"/>
                </a:lnTo>
                <a:lnTo>
                  <a:pt x="2617333" y="1573073"/>
                </a:lnTo>
                <a:lnTo>
                  <a:pt x="2595693" y="1533147"/>
                </a:lnTo>
                <a:lnTo>
                  <a:pt x="2573463" y="1493593"/>
                </a:lnTo>
                <a:lnTo>
                  <a:pt x="2550648" y="1454416"/>
                </a:lnTo>
                <a:lnTo>
                  <a:pt x="2527254" y="1415623"/>
                </a:lnTo>
                <a:lnTo>
                  <a:pt x="2503287" y="1377220"/>
                </a:lnTo>
                <a:lnTo>
                  <a:pt x="2478753" y="1339211"/>
                </a:lnTo>
                <a:lnTo>
                  <a:pt x="2453658" y="1301604"/>
                </a:lnTo>
                <a:lnTo>
                  <a:pt x="2428008" y="1264405"/>
                </a:lnTo>
                <a:lnTo>
                  <a:pt x="2401808" y="1227618"/>
                </a:lnTo>
                <a:lnTo>
                  <a:pt x="2375065" y="1191251"/>
                </a:lnTo>
                <a:lnTo>
                  <a:pt x="2347784" y="1155308"/>
                </a:lnTo>
                <a:lnTo>
                  <a:pt x="2319972" y="1119797"/>
                </a:lnTo>
                <a:lnTo>
                  <a:pt x="2291635" y="1084722"/>
                </a:lnTo>
                <a:lnTo>
                  <a:pt x="2262777" y="1050090"/>
                </a:lnTo>
                <a:lnTo>
                  <a:pt x="2233406" y="1015906"/>
                </a:lnTo>
                <a:lnTo>
                  <a:pt x="2203527" y="982178"/>
                </a:lnTo>
                <a:lnTo>
                  <a:pt x="2173146" y="948909"/>
                </a:lnTo>
                <a:lnTo>
                  <a:pt x="2142269" y="916107"/>
                </a:lnTo>
                <a:lnTo>
                  <a:pt x="2110901" y="883778"/>
                </a:lnTo>
                <a:lnTo>
                  <a:pt x="2079050" y="851927"/>
                </a:lnTo>
                <a:lnTo>
                  <a:pt x="2046721" y="820560"/>
                </a:lnTo>
                <a:lnTo>
                  <a:pt x="2013919" y="789683"/>
                </a:lnTo>
                <a:lnTo>
                  <a:pt x="1980650" y="759302"/>
                </a:lnTo>
                <a:lnTo>
                  <a:pt x="1946921" y="729423"/>
                </a:lnTo>
                <a:lnTo>
                  <a:pt x="1912738" y="700052"/>
                </a:lnTo>
                <a:lnTo>
                  <a:pt x="1878106" y="671194"/>
                </a:lnTo>
                <a:lnTo>
                  <a:pt x="1843031" y="642857"/>
                </a:lnTo>
                <a:lnTo>
                  <a:pt x="1807519" y="615045"/>
                </a:lnTo>
                <a:lnTo>
                  <a:pt x="1771577" y="587764"/>
                </a:lnTo>
                <a:lnTo>
                  <a:pt x="1735209" y="561021"/>
                </a:lnTo>
                <a:lnTo>
                  <a:pt x="1698422" y="534822"/>
                </a:lnTo>
                <a:lnTo>
                  <a:pt x="1661223" y="509171"/>
                </a:lnTo>
                <a:lnTo>
                  <a:pt x="1623616" y="484076"/>
                </a:lnTo>
                <a:lnTo>
                  <a:pt x="1585608" y="459543"/>
                </a:lnTo>
                <a:lnTo>
                  <a:pt x="1547204" y="435576"/>
                </a:lnTo>
                <a:lnTo>
                  <a:pt x="1508411" y="412182"/>
                </a:lnTo>
                <a:lnTo>
                  <a:pt x="1469234" y="389367"/>
                </a:lnTo>
                <a:lnTo>
                  <a:pt x="1429680" y="367137"/>
                </a:lnTo>
                <a:lnTo>
                  <a:pt x="1389754" y="345498"/>
                </a:lnTo>
                <a:lnTo>
                  <a:pt x="1349463" y="324455"/>
                </a:lnTo>
                <a:lnTo>
                  <a:pt x="1308811" y="304015"/>
                </a:lnTo>
                <a:lnTo>
                  <a:pt x="1267806" y="284184"/>
                </a:lnTo>
                <a:lnTo>
                  <a:pt x="1226452" y="264967"/>
                </a:lnTo>
                <a:lnTo>
                  <a:pt x="1184757" y="246370"/>
                </a:lnTo>
                <a:lnTo>
                  <a:pt x="1142725" y="228400"/>
                </a:lnTo>
                <a:lnTo>
                  <a:pt x="1100363" y="211061"/>
                </a:lnTo>
                <a:lnTo>
                  <a:pt x="1057677" y="194361"/>
                </a:lnTo>
                <a:lnTo>
                  <a:pt x="1014672" y="178305"/>
                </a:lnTo>
                <a:lnTo>
                  <a:pt x="971355" y="162899"/>
                </a:lnTo>
                <a:lnTo>
                  <a:pt x="927732" y="148149"/>
                </a:lnTo>
                <a:lnTo>
                  <a:pt x="883807" y="134061"/>
                </a:lnTo>
                <a:lnTo>
                  <a:pt x="839588" y="120640"/>
                </a:lnTo>
                <a:lnTo>
                  <a:pt x="795081" y="107893"/>
                </a:lnTo>
                <a:lnTo>
                  <a:pt x="750290" y="95826"/>
                </a:lnTo>
                <a:lnTo>
                  <a:pt x="705222" y="84444"/>
                </a:lnTo>
                <a:lnTo>
                  <a:pt x="659884" y="73753"/>
                </a:lnTo>
                <a:lnTo>
                  <a:pt x="614280" y="63760"/>
                </a:lnTo>
                <a:lnTo>
                  <a:pt x="568417" y="54470"/>
                </a:lnTo>
                <a:lnTo>
                  <a:pt x="522301" y="45889"/>
                </a:lnTo>
                <a:lnTo>
                  <a:pt x="475937" y="38024"/>
                </a:lnTo>
                <a:lnTo>
                  <a:pt x="429332" y="30879"/>
                </a:lnTo>
                <a:lnTo>
                  <a:pt x="382491" y="24461"/>
                </a:lnTo>
                <a:lnTo>
                  <a:pt x="335421" y="18776"/>
                </a:lnTo>
                <a:lnTo>
                  <a:pt x="288128" y="13830"/>
                </a:lnTo>
                <a:lnTo>
                  <a:pt x="240616" y="9629"/>
                </a:lnTo>
                <a:lnTo>
                  <a:pt x="192893" y="6178"/>
                </a:lnTo>
                <a:lnTo>
                  <a:pt x="144963" y="3484"/>
                </a:lnTo>
                <a:lnTo>
                  <a:pt x="96834" y="1552"/>
                </a:lnTo>
                <a:lnTo>
                  <a:pt x="48511" y="389"/>
                </a:lnTo>
                <a:lnTo>
                  <a:pt x="0" y="0"/>
                </a:lnTo>
                <a:close/>
              </a:path>
            </a:pathLst>
          </a:custGeom>
          <a:solidFill>
            <a:srgbClr val="B9C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5590" y="3848408"/>
            <a:ext cx="785495" cy="785495"/>
          </a:xfrm>
          <a:custGeom>
            <a:avLst/>
            <a:gdLst/>
            <a:ahLst/>
            <a:cxnLst/>
            <a:rect l="l" t="t" r="r" b="b"/>
            <a:pathLst>
              <a:path w="785495" h="785495">
                <a:moveTo>
                  <a:pt x="722858" y="0"/>
                </a:moveTo>
                <a:lnTo>
                  <a:pt x="62445" y="0"/>
                </a:lnTo>
                <a:lnTo>
                  <a:pt x="38136" y="4908"/>
                </a:lnTo>
                <a:lnTo>
                  <a:pt x="18288" y="18294"/>
                </a:lnTo>
                <a:lnTo>
                  <a:pt x="4906" y="38147"/>
                </a:lnTo>
                <a:lnTo>
                  <a:pt x="0" y="62458"/>
                </a:lnTo>
                <a:lnTo>
                  <a:pt x="0" y="722871"/>
                </a:lnTo>
                <a:lnTo>
                  <a:pt x="4906" y="747174"/>
                </a:lnTo>
                <a:lnTo>
                  <a:pt x="18288" y="767024"/>
                </a:lnTo>
                <a:lnTo>
                  <a:pt x="38136" y="780408"/>
                </a:lnTo>
                <a:lnTo>
                  <a:pt x="62445" y="785317"/>
                </a:lnTo>
                <a:lnTo>
                  <a:pt x="722858" y="785317"/>
                </a:lnTo>
                <a:lnTo>
                  <a:pt x="747167" y="780408"/>
                </a:lnTo>
                <a:lnTo>
                  <a:pt x="767016" y="767024"/>
                </a:lnTo>
                <a:lnTo>
                  <a:pt x="780397" y="747174"/>
                </a:lnTo>
                <a:lnTo>
                  <a:pt x="785304" y="722871"/>
                </a:lnTo>
                <a:lnTo>
                  <a:pt x="785304" y="62458"/>
                </a:lnTo>
                <a:lnTo>
                  <a:pt x="780397" y="38147"/>
                </a:lnTo>
                <a:lnTo>
                  <a:pt x="767016" y="18294"/>
                </a:lnTo>
                <a:lnTo>
                  <a:pt x="747167" y="4908"/>
                </a:lnTo>
                <a:lnTo>
                  <a:pt x="722858" y="0"/>
                </a:lnTo>
                <a:close/>
              </a:path>
            </a:pathLst>
          </a:custGeom>
          <a:solidFill>
            <a:srgbClr val="B86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5306" y="872792"/>
            <a:ext cx="574675" cy="60325"/>
          </a:xfrm>
          <a:custGeom>
            <a:avLst/>
            <a:gdLst/>
            <a:ahLst/>
            <a:cxnLst/>
            <a:rect l="l" t="t" r="r" b="b"/>
            <a:pathLst>
              <a:path w="574675" h="60325">
                <a:moveTo>
                  <a:pt x="544576" y="0"/>
                </a:moveTo>
                <a:lnTo>
                  <a:pt x="29895" y="0"/>
                </a:lnTo>
                <a:lnTo>
                  <a:pt x="18259" y="2347"/>
                </a:lnTo>
                <a:lnTo>
                  <a:pt x="8756" y="8751"/>
                </a:lnTo>
                <a:lnTo>
                  <a:pt x="2349" y="18254"/>
                </a:lnTo>
                <a:lnTo>
                  <a:pt x="0" y="29895"/>
                </a:lnTo>
                <a:lnTo>
                  <a:pt x="2349" y="41532"/>
                </a:lnTo>
                <a:lnTo>
                  <a:pt x="8756" y="51034"/>
                </a:lnTo>
                <a:lnTo>
                  <a:pt x="18259" y="57442"/>
                </a:lnTo>
                <a:lnTo>
                  <a:pt x="29895" y="59791"/>
                </a:lnTo>
                <a:lnTo>
                  <a:pt x="544576" y="59791"/>
                </a:lnTo>
                <a:lnTo>
                  <a:pt x="556212" y="57442"/>
                </a:lnTo>
                <a:lnTo>
                  <a:pt x="565715" y="51034"/>
                </a:lnTo>
                <a:lnTo>
                  <a:pt x="572122" y="41532"/>
                </a:lnTo>
                <a:lnTo>
                  <a:pt x="574471" y="29895"/>
                </a:lnTo>
                <a:lnTo>
                  <a:pt x="572122" y="18254"/>
                </a:lnTo>
                <a:lnTo>
                  <a:pt x="565715" y="8751"/>
                </a:lnTo>
                <a:lnTo>
                  <a:pt x="556212" y="2347"/>
                </a:lnTo>
                <a:lnTo>
                  <a:pt x="544576" y="0"/>
                </a:lnTo>
                <a:close/>
              </a:path>
            </a:pathLst>
          </a:custGeom>
          <a:solidFill>
            <a:srgbClr val="4A7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-12"/>
            <a:ext cx="8660765" cy="5133975"/>
            <a:chOff x="0" y="-12"/>
            <a:chExt cx="8660765" cy="5133975"/>
          </a:xfrm>
        </p:grpSpPr>
        <p:sp>
          <p:nvSpPr>
            <p:cNvPr id="6" name="object 6"/>
            <p:cNvSpPr/>
            <p:nvPr/>
          </p:nvSpPr>
          <p:spPr>
            <a:xfrm>
              <a:off x="0" y="-12"/>
              <a:ext cx="901065" cy="5133975"/>
            </a:xfrm>
            <a:custGeom>
              <a:avLst/>
              <a:gdLst/>
              <a:ahLst/>
              <a:cxnLst/>
              <a:rect l="l" t="t" r="r" b="b"/>
              <a:pathLst>
                <a:path w="901065" h="5133975">
                  <a:moveTo>
                    <a:pt x="900861" y="0"/>
                  </a:moveTo>
                  <a:lnTo>
                    <a:pt x="0" y="0"/>
                  </a:lnTo>
                  <a:lnTo>
                    <a:pt x="0" y="5133606"/>
                  </a:lnTo>
                  <a:lnTo>
                    <a:pt x="900861" y="5133606"/>
                  </a:lnTo>
                  <a:lnTo>
                    <a:pt x="900861" y="0"/>
                  </a:lnTo>
                  <a:close/>
                </a:path>
              </a:pathLst>
            </a:custGeom>
            <a:solidFill>
              <a:srgbClr val="5B5B5B">
                <a:alpha val="2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251" y="2439504"/>
              <a:ext cx="8013191" cy="220064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08837" y="2691974"/>
              <a:ext cx="7361555" cy="1549400"/>
            </a:xfrm>
            <a:custGeom>
              <a:avLst/>
              <a:gdLst/>
              <a:ahLst/>
              <a:cxnLst/>
              <a:rect l="l" t="t" r="r" b="b"/>
              <a:pathLst>
                <a:path w="7361555" h="1549400">
                  <a:moveTo>
                    <a:pt x="7209104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400"/>
                  </a:lnTo>
                  <a:lnTo>
                    <a:pt x="0" y="1396695"/>
                  </a:lnTo>
                  <a:lnTo>
                    <a:pt x="7802" y="1444731"/>
                  </a:lnTo>
                  <a:lnTo>
                    <a:pt x="29504" y="1486550"/>
                  </a:lnTo>
                  <a:lnTo>
                    <a:pt x="62544" y="1519590"/>
                  </a:lnTo>
                  <a:lnTo>
                    <a:pt x="104363" y="1541292"/>
                  </a:lnTo>
                  <a:lnTo>
                    <a:pt x="152400" y="1549095"/>
                  </a:lnTo>
                  <a:lnTo>
                    <a:pt x="7209104" y="1549095"/>
                  </a:lnTo>
                  <a:lnTo>
                    <a:pt x="7257140" y="1541292"/>
                  </a:lnTo>
                  <a:lnTo>
                    <a:pt x="7298959" y="1519590"/>
                  </a:lnTo>
                  <a:lnTo>
                    <a:pt x="7331999" y="1486550"/>
                  </a:lnTo>
                  <a:lnTo>
                    <a:pt x="7353701" y="1444731"/>
                  </a:lnTo>
                  <a:lnTo>
                    <a:pt x="7361504" y="1396695"/>
                  </a:lnTo>
                  <a:lnTo>
                    <a:pt x="7361504" y="152400"/>
                  </a:lnTo>
                  <a:lnTo>
                    <a:pt x="7353701" y="104363"/>
                  </a:lnTo>
                  <a:lnTo>
                    <a:pt x="7331999" y="62544"/>
                  </a:lnTo>
                  <a:lnTo>
                    <a:pt x="7298959" y="29504"/>
                  </a:lnTo>
                  <a:lnTo>
                    <a:pt x="7257140" y="7802"/>
                  </a:lnTo>
                  <a:lnTo>
                    <a:pt x="7209104" y="0"/>
                  </a:lnTo>
                  <a:close/>
                </a:path>
              </a:pathLst>
            </a:custGeom>
            <a:solidFill>
              <a:srgbClr val="EEE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44092" y="434197"/>
            <a:ext cx="489013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0" dirty="0"/>
              <a:t>USO</a:t>
            </a:r>
            <a:r>
              <a:rPr spc="-175" dirty="0"/>
              <a:t> </a:t>
            </a:r>
            <a:r>
              <a:rPr spc="120" dirty="0"/>
              <a:t>DE</a:t>
            </a:r>
            <a:r>
              <a:rPr spc="-170" dirty="0"/>
              <a:t> </a:t>
            </a:r>
            <a:r>
              <a:rPr spc="145" dirty="0"/>
              <a:t>LOS</a:t>
            </a:r>
            <a:r>
              <a:rPr spc="-175" dirty="0"/>
              <a:t> </a:t>
            </a:r>
            <a:r>
              <a:rPr spc="105" dirty="0"/>
              <a:t>VERBOS,</a:t>
            </a:r>
            <a:r>
              <a:rPr spc="-170" dirty="0"/>
              <a:t> </a:t>
            </a:r>
            <a:r>
              <a:rPr spc="130" dirty="0"/>
              <a:t>TIEMPOS</a:t>
            </a:r>
            <a:r>
              <a:rPr spc="-175" dirty="0"/>
              <a:t> </a:t>
            </a:r>
            <a:r>
              <a:rPr spc="170" dirty="0"/>
              <a:t>Y</a:t>
            </a:r>
            <a:r>
              <a:rPr spc="-170" dirty="0"/>
              <a:t> </a:t>
            </a:r>
            <a:r>
              <a:rPr spc="165" dirty="0"/>
              <a:t>MODOS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00075" y="1094395"/>
            <a:ext cx="7105015" cy="3006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400"/>
              </a:lnSpc>
              <a:spcBef>
                <a:spcPts val="100"/>
              </a:spcBef>
            </a:pPr>
            <a:r>
              <a:rPr sz="1700" b="1" spc="55" dirty="0">
                <a:solidFill>
                  <a:srgbClr val="B86656"/>
                </a:solidFill>
                <a:latin typeface="Trebuchet MS"/>
                <a:cs typeface="Trebuchet MS"/>
              </a:rPr>
              <a:t>En</a:t>
            </a:r>
            <a:r>
              <a:rPr sz="1700" b="1" spc="-11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B86656"/>
                </a:solidFill>
                <a:latin typeface="Trebuchet MS"/>
                <a:cs typeface="Trebuchet MS"/>
              </a:rPr>
              <a:t>la</a:t>
            </a:r>
            <a:r>
              <a:rPr sz="1700" b="1" spc="-11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B86656"/>
                </a:solidFill>
                <a:latin typeface="Trebuchet MS"/>
                <a:cs typeface="Trebuchet MS"/>
              </a:rPr>
              <a:t>formulación</a:t>
            </a:r>
            <a:r>
              <a:rPr sz="1700" b="1" spc="-10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55" dirty="0">
                <a:solidFill>
                  <a:srgbClr val="B86656"/>
                </a:solidFill>
                <a:latin typeface="Trebuchet MS"/>
                <a:cs typeface="Trebuchet MS"/>
              </a:rPr>
              <a:t>de</a:t>
            </a:r>
            <a:r>
              <a:rPr sz="1700" b="1" spc="-11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75" dirty="0">
                <a:solidFill>
                  <a:srgbClr val="B86656"/>
                </a:solidFill>
                <a:latin typeface="Trebuchet MS"/>
                <a:cs typeface="Trebuchet MS"/>
              </a:rPr>
              <a:t>las</a:t>
            </a:r>
            <a:r>
              <a:rPr sz="1700" b="1" spc="-10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45" dirty="0">
                <a:solidFill>
                  <a:srgbClr val="B86656"/>
                </a:solidFill>
                <a:latin typeface="Trebuchet MS"/>
                <a:cs typeface="Trebuchet MS"/>
              </a:rPr>
              <a:t>disposiciones</a:t>
            </a:r>
            <a:r>
              <a:rPr sz="1700" b="1" spc="-11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B86656"/>
                </a:solidFill>
                <a:latin typeface="Trebuchet MS"/>
                <a:cs typeface="Trebuchet MS"/>
              </a:rPr>
              <a:t>normativas</a:t>
            </a:r>
            <a:r>
              <a:rPr sz="1700" b="1" spc="-10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105" dirty="0">
                <a:solidFill>
                  <a:srgbClr val="B86656"/>
                </a:solidFill>
                <a:latin typeface="Trebuchet MS"/>
                <a:cs typeface="Trebuchet MS"/>
              </a:rPr>
              <a:t>se</a:t>
            </a:r>
            <a:r>
              <a:rPr sz="1700" b="1" spc="-11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75" dirty="0">
                <a:solidFill>
                  <a:srgbClr val="B86656"/>
                </a:solidFill>
                <a:latin typeface="Trebuchet MS"/>
                <a:cs typeface="Trebuchet MS"/>
              </a:rPr>
              <a:t>usan</a:t>
            </a:r>
            <a:r>
              <a:rPr sz="1700" b="1" spc="-10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70" dirty="0">
                <a:solidFill>
                  <a:srgbClr val="B86656"/>
                </a:solidFill>
                <a:latin typeface="Trebuchet MS"/>
                <a:cs typeface="Trebuchet MS"/>
              </a:rPr>
              <a:t>los</a:t>
            </a:r>
            <a:r>
              <a:rPr sz="1700" b="1" spc="-11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40" dirty="0">
                <a:solidFill>
                  <a:srgbClr val="B86656"/>
                </a:solidFill>
                <a:latin typeface="Trebuchet MS"/>
                <a:cs typeface="Trebuchet MS"/>
              </a:rPr>
              <a:t>verbos </a:t>
            </a:r>
            <a:r>
              <a:rPr sz="1700" b="1" dirty="0">
                <a:solidFill>
                  <a:srgbClr val="B86656"/>
                </a:solidFill>
                <a:latin typeface="Trebuchet MS"/>
                <a:cs typeface="Trebuchet MS"/>
              </a:rPr>
              <a:t>en</a:t>
            </a:r>
            <a:r>
              <a:rPr sz="1700" b="1" spc="-8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B86656"/>
                </a:solidFill>
                <a:latin typeface="Trebuchet MS"/>
                <a:cs typeface="Trebuchet MS"/>
              </a:rPr>
              <a:t>tiempo</a:t>
            </a:r>
            <a:r>
              <a:rPr sz="1700" b="1" spc="-8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B86656"/>
                </a:solidFill>
                <a:latin typeface="Trebuchet MS"/>
                <a:cs typeface="Trebuchet MS"/>
              </a:rPr>
              <a:t>presente</a:t>
            </a:r>
            <a:r>
              <a:rPr sz="1700" b="1" spc="-8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100" dirty="0">
                <a:solidFill>
                  <a:srgbClr val="B86656"/>
                </a:solidFill>
                <a:latin typeface="Trebuchet MS"/>
                <a:cs typeface="Trebuchet MS"/>
              </a:rPr>
              <a:t>y</a:t>
            </a:r>
            <a:r>
              <a:rPr sz="1700" b="1" spc="-8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60" dirty="0">
                <a:solidFill>
                  <a:srgbClr val="B86656"/>
                </a:solidFill>
                <a:latin typeface="Trebuchet MS"/>
                <a:cs typeface="Trebuchet MS"/>
              </a:rPr>
              <a:t>modo</a:t>
            </a:r>
            <a:r>
              <a:rPr sz="1700" b="1" spc="-8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B86656"/>
                </a:solidFill>
                <a:latin typeface="Trebuchet MS"/>
                <a:cs typeface="Trebuchet MS"/>
              </a:rPr>
              <a:t>indicativo.</a:t>
            </a:r>
            <a:endParaRPr sz="1700">
              <a:latin typeface="Trebuchet MS"/>
              <a:cs typeface="Trebuchet MS"/>
            </a:endParaRPr>
          </a:p>
          <a:p>
            <a:pPr marL="12700" marR="13970">
              <a:lnSpc>
                <a:spcPts val="2600"/>
              </a:lnSpc>
              <a:spcBef>
                <a:spcPts val="180"/>
              </a:spcBef>
            </a:pPr>
            <a:r>
              <a:rPr sz="1700" b="1" u="sng" spc="90" dirty="0">
                <a:solidFill>
                  <a:srgbClr val="B86656"/>
                </a:solidFill>
                <a:uFill>
                  <a:solidFill>
                    <a:srgbClr val="B86656"/>
                  </a:solidFill>
                </a:uFill>
                <a:latin typeface="Trebuchet MS"/>
                <a:cs typeface="Trebuchet MS"/>
              </a:rPr>
              <a:t>EJEMPLO</a:t>
            </a:r>
            <a:r>
              <a:rPr sz="1700" b="1" u="sng" spc="-150" dirty="0">
                <a:solidFill>
                  <a:srgbClr val="B86656"/>
                </a:solidFill>
                <a:uFill>
                  <a:solidFill>
                    <a:srgbClr val="B86656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b="1" u="sng" spc="105" dirty="0">
                <a:solidFill>
                  <a:srgbClr val="B86656"/>
                </a:solidFill>
                <a:uFill>
                  <a:solidFill>
                    <a:srgbClr val="B86656"/>
                  </a:solidFill>
                </a:uFill>
                <a:latin typeface="Trebuchet MS"/>
                <a:cs typeface="Trebuchet MS"/>
              </a:rPr>
              <a:t>DONDE</a:t>
            </a:r>
            <a:r>
              <a:rPr sz="1700" b="1" u="sng" spc="-150" dirty="0">
                <a:solidFill>
                  <a:srgbClr val="B86656"/>
                </a:solidFill>
                <a:uFill>
                  <a:solidFill>
                    <a:srgbClr val="B86656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b="1" u="sng" spc="120" dirty="0">
                <a:solidFill>
                  <a:srgbClr val="B86656"/>
                </a:solidFill>
                <a:uFill>
                  <a:solidFill>
                    <a:srgbClr val="B86656"/>
                  </a:solidFill>
                </a:uFill>
                <a:latin typeface="Trebuchet MS"/>
                <a:cs typeface="Trebuchet MS"/>
              </a:rPr>
              <a:t>LOS</a:t>
            </a:r>
            <a:r>
              <a:rPr sz="1700" b="1" u="sng" spc="-150" dirty="0">
                <a:solidFill>
                  <a:srgbClr val="B86656"/>
                </a:solidFill>
                <a:uFill>
                  <a:solidFill>
                    <a:srgbClr val="B86656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b="1" u="sng" spc="120" dirty="0">
                <a:solidFill>
                  <a:srgbClr val="B86656"/>
                </a:solidFill>
                <a:uFill>
                  <a:solidFill>
                    <a:srgbClr val="B86656"/>
                  </a:solidFill>
                </a:uFill>
                <a:latin typeface="Trebuchet MS"/>
                <a:cs typeface="Trebuchet MS"/>
              </a:rPr>
              <a:t>VERBOS</a:t>
            </a:r>
            <a:r>
              <a:rPr sz="1700" b="1" u="sng" spc="-150" dirty="0">
                <a:solidFill>
                  <a:srgbClr val="B86656"/>
                </a:solidFill>
                <a:uFill>
                  <a:solidFill>
                    <a:srgbClr val="B86656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b="1" u="sng" spc="100" dirty="0">
                <a:solidFill>
                  <a:srgbClr val="B86656"/>
                </a:solidFill>
                <a:uFill>
                  <a:solidFill>
                    <a:srgbClr val="B86656"/>
                  </a:solidFill>
                </a:uFill>
                <a:latin typeface="Trebuchet MS"/>
                <a:cs typeface="Trebuchet MS"/>
              </a:rPr>
              <a:t>(ES</a:t>
            </a:r>
            <a:r>
              <a:rPr sz="1700" b="1" u="sng" spc="-150" dirty="0">
                <a:solidFill>
                  <a:srgbClr val="B86656"/>
                </a:solidFill>
                <a:uFill>
                  <a:solidFill>
                    <a:srgbClr val="B86656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b="1" u="sng" spc="165" dirty="0">
                <a:solidFill>
                  <a:srgbClr val="B86656"/>
                </a:solidFill>
                <a:uFill>
                  <a:solidFill>
                    <a:srgbClr val="B86656"/>
                  </a:solidFill>
                </a:uFill>
                <a:latin typeface="Trebuchet MS"/>
                <a:cs typeface="Trebuchet MS"/>
              </a:rPr>
              <a:t>Y</a:t>
            </a:r>
            <a:r>
              <a:rPr sz="1700" b="1" u="sng" spc="-150" dirty="0">
                <a:solidFill>
                  <a:srgbClr val="B86656"/>
                </a:solidFill>
                <a:uFill>
                  <a:solidFill>
                    <a:srgbClr val="B86656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b="1" u="sng" spc="50" dirty="0">
                <a:solidFill>
                  <a:srgbClr val="B86656"/>
                </a:solidFill>
                <a:uFill>
                  <a:solidFill>
                    <a:srgbClr val="B86656"/>
                  </a:solidFill>
                </a:uFill>
                <a:latin typeface="Trebuchet MS"/>
                <a:cs typeface="Trebuchet MS"/>
              </a:rPr>
              <a:t>TIENE)</a:t>
            </a:r>
            <a:r>
              <a:rPr sz="1700" b="1" u="sng" spc="-150" dirty="0">
                <a:solidFill>
                  <a:srgbClr val="B86656"/>
                </a:solidFill>
                <a:uFill>
                  <a:solidFill>
                    <a:srgbClr val="B86656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b="1" u="sng" spc="150" dirty="0">
                <a:solidFill>
                  <a:srgbClr val="B86656"/>
                </a:solidFill>
                <a:uFill>
                  <a:solidFill>
                    <a:srgbClr val="B86656"/>
                  </a:solidFill>
                </a:uFill>
                <a:latin typeface="Trebuchet MS"/>
                <a:cs typeface="Trebuchet MS"/>
              </a:rPr>
              <a:t>SON</a:t>
            </a:r>
            <a:r>
              <a:rPr sz="1700" b="1" u="sng" spc="-150" dirty="0">
                <a:solidFill>
                  <a:srgbClr val="B86656"/>
                </a:solidFill>
                <a:uFill>
                  <a:solidFill>
                    <a:srgbClr val="B86656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b="1" u="sng" spc="95" dirty="0">
                <a:solidFill>
                  <a:srgbClr val="B86656"/>
                </a:solidFill>
                <a:uFill>
                  <a:solidFill>
                    <a:srgbClr val="B86656"/>
                  </a:solidFill>
                </a:uFill>
                <a:latin typeface="Trebuchet MS"/>
                <a:cs typeface="Trebuchet MS"/>
              </a:rPr>
              <a:t>UTILIZADOS</a:t>
            </a:r>
            <a:r>
              <a:rPr sz="1700" b="1" u="sng" spc="-150" dirty="0">
                <a:solidFill>
                  <a:srgbClr val="B86656"/>
                </a:solidFill>
                <a:uFill>
                  <a:solidFill>
                    <a:srgbClr val="B86656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b="1" u="sng" spc="100" dirty="0">
                <a:solidFill>
                  <a:srgbClr val="B86656"/>
                </a:solidFill>
                <a:uFill>
                  <a:solidFill>
                    <a:srgbClr val="B86656"/>
                  </a:solidFill>
                </a:uFill>
                <a:latin typeface="Trebuchet MS"/>
                <a:cs typeface="Trebuchet MS"/>
              </a:rPr>
              <a:t>EN</a:t>
            </a:r>
            <a:r>
              <a:rPr sz="1700" b="1" u="sng" spc="-150" dirty="0">
                <a:solidFill>
                  <a:srgbClr val="B86656"/>
                </a:solidFill>
                <a:uFill>
                  <a:solidFill>
                    <a:srgbClr val="B86656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b="1" u="sng" spc="-25" dirty="0">
                <a:solidFill>
                  <a:srgbClr val="B86656"/>
                </a:solidFill>
                <a:uFill>
                  <a:solidFill>
                    <a:srgbClr val="B86656"/>
                  </a:solidFill>
                </a:uFill>
                <a:latin typeface="Trebuchet MS"/>
                <a:cs typeface="Trebuchet MS"/>
              </a:rPr>
              <a:t>EL</a:t>
            </a:r>
            <a:r>
              <a:rPr sz="1700" b="1" u="none" spc="-2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u="sng" spc="90" dirty="0">
                <a:solidFill>
                  <a:srgbClr val="B86656"/>
                </a:solidFill>
                <a:uFill>
                  <a:solidFill>
                    <a:srgbClr val="B86656"/>
                  </a:solidFill>
                </a:uFill>
                <a:latin typeface="Trebuchet MS"/>
                <a:cs typeface="Trebuchet MS"/>
              </a:rPr>
              <a:t>PRESENTE</a:t>
            </a:r>
            <a:r>
              <a:rPr sz="1700" b="1" u="sng" spc="-130" dirty="0">
                <a:solidFill>
                  <a:srgbClr val="B86656"/>
                </a:solidFill>
                <a:uFill>
                  <a:solidFill>
                    <a:srgbClr val="B86656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b="1" u="sng" spc="55" dirty="0">
                <a:solidFill>
                  <a:srgbClr val="B86656"/>
                </a:solidFill>
                <a:uFill>
                  <a:solidFill>
                    <a:srgbClr val="B86656"/>
                  </a:solidFill>
                </a:uFill>
                <a:latin typeface="Trebuchet MS"/>
                <a:cs typeface="Trebuchet MS"/>
              </a:rPr>
              <a:t>INDICATIVO: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700">
              <a:latin typeface="Trebuchet MS"/>
              <a:cs typeface="Trebuchet MS"/>
            </a:endParaRPr>
          </a:p>
          <a:p>
            <a:pPr marL="143510" marR="224790" algn="just">
              <a:lnSpc>
                <a:spcPct val="98000"/>
              </a:lnSpc>
            </a:pPr>
            <a:r>
              <a:rPr sz="1700" spc="105" dirty="0">
                <a:solidFill>
                  <a:srgbClr val="00355A"/>
                </a:solidFill>
                <a:latin typeface="Trebuchet MS"/>
                <a:cs typeface="Trebuchet MS"/>
              </a:rPr>
              <a:t>«</a:t>
            </a:r>
            <a:r>
              <a:rPr sz="1700" b="1" spc="105" dirty="0">
                <a:solidFill>
                  <a:srgbClr val="00355A"/>
                </a:solidFill>
                <a:latin typeface="Trebuchet MS"/>
                <a:cs typeface="Trebuchet MS"/>
              </a:rPr>
              <a:t>ARTÍCULO</a:t>
            </a:r>
            <a:r>
              <a:rPr sz="1700" b="1" spc="31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00355A"/>
                </a:solidFill>
                <a:latin typeface="Trebuchet MS"/>
                <a:cs typeface="Trebuchet MS"/>
              </a:rPr>
              <a:t>3.</a:t>
            </a:r>
            <a:r>
              <a:rPr sz="1700" b="1" spc="28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65" dirty="0">
                <a:solidFill>
                  <a:srgbClr val="00355A"/>
                </a:solidFill>
                <a:latin typeface="Trebuchet MS"/>
                <a:cs typeface="Trebuchet MS"/>
              </a:rPr>
              <a:t>La</a:t>
            </a:r>
            <a:r>
              <a:rPr sz="1700" spc="28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65" dirty="0">
                <a:solidFill>
                  <a:srgbClr val="00355A"/>
                </a:solidFill>
                <a:latin typeface="Trebuchet MS"/>
                <a:cs typeface="Trebuchet MS"/>
              </a:rPr>
              <a:t>Universidad</a:t>
            </a:r>
            <a:r>
              <a:rPr sz="1700" spc="28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80" dirty="0">
                <a:solidFill>
                  <a:srgbClr val="00355A"/>
                </a:solidFill>
                <a:latin typeface="Trebuchet MS"/>
                <a:cs typeface="Trebuchet MS"/>
              </a:rPr>
              <a:t>de</a:t>
            </a:r>
            <a:r>
              <a:rPr sz="1700" spc="28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00355A"/>
                </a:solidFill>
                <a:latin typeface="Trebuchet MS"/>
                <a:cs typeface="Trebuchet MS"/>
              </a:rPr>
              <a:t>Guanajuato</a:t>
            </a:r>
            <a:r>
              <a:rPr sz="1700" spc="28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b="1" u="sng" spc="105" dirty="0">
                <a:solidFill>
                  <a:srgbClr val="00355A"/>
                </a:solidFill>
                <a:uFill>
                  <a:solidFill>
                    <a:srgbClr val="00355A"/>
                  </a:solidFill>
                </a:uFill>
                <a:latin typeface="Trebuchet MS"/>
                <a:cs typeface="Trebuchet MS"/>
              </a:rPr>
              <a:t>es</a:t>
            </a:r>
            <a:r>
              <a:rPr sz="1700" b="1" u="none" spc="32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u="none" spc="130" dirty="0">
                <a:solidFill>
                  <a:srgbClr val="00355A"/>
                </a:solidFill>
                <a:latin typeface="Trebuchet MS"/>
                <a:cs typeface="Trebuchet MS"/>
              </a:rPr>
              <a:t>un</a:t>
            </a:r>
            <a:r>
              <a:rPr sz="1700" u="none" spc="28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u="none" spc="80" dirty="0">
                <a:solidFill>
                  <a:srgbClr val="00355A"/>
                </a:solidFill>
                <a:latin typeface="Trebuchet MS"/>
                <a:cs typeface="Trebuchet MS"/>
              </a:rPr>
              <a:t>organismo </a:t>
            </a:r>
            <a:r>
              <a:rPr sz="1700" u="none" spc="55" dirty="0">
                <a:solidFill>
                  <a:srgbClr val="00355A"/>
                </a:solidFill>
                <a:latin typeface="Trebuchet MS"/>
                <a:cs typeface="Trebuchet MS"/>
              </a:rPr>
              <a:t>público</a:t>
            </a:r>
            <a:r>
              <a:rPr sz="1700" u="none" spc="-5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u="none" spc="50" dirty="0">
                <a:solidFill>
                  <a:srgbClr val="00355A"/>
                </a:solidFill>
                <a:latin typeface="Trebuchet MS"/>
                <a:cs typeface="Trebuchet MS"/>
              </a:rPr>
              <a:t>autónomo,</a:t>
            </a:r>
            <a:r>
              <a:rPr sz="1700" u="none" spc="-5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u="none" spc="100" dirty="0">
                <a:solidFill>
                  <a:srgbClr val="00355A"/>
                </a:solidFill>
                <a:latin typeface="Trebuchet MS"/>
                <a:cs typeface="Trebuchet MS"/>
              </a:rPr>
              <a:t>con</a:t>
            </a:r>
            <a:r>
              <a:rPr sz="1700" u="none" spc="-5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u="none" spc="60" dirty="0">
                <a:solidFill>
                  <a:srgbClr val="00355A"/>
                </a:solidFill>
                <a:latin typeface="Trebuchet MS"/>
                <a:cs typeface="Trebuchet MS"/>
              </a:rPr>
              <a:t>personalidad</a:t>
            </a:r>
            <a:r>
              <a:rPr sz="1700" u="none" spc="-5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u="none" dirty="0">
                <a:solidFill>
                  <a:srgbClr val="00355A"/>
                </a:solidFill>
                <a:latin typeface="Trebuchet MS"/>
                <a:cs typeface="Trebuchet MS"/>
              </a:rPr>
              <a:t>jurídica</a:t>
            </a:r>
            <a:r>
              <a:rPr sz="1700" u="none" spc="-5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u="none" spc="130" dirty="0">
                <a:solidFill>
                  <a:srgbClr val="00355A"/>
                </a:solidFill>
                <a:latin typeface="Trebuchet MS"/>
                <a:cs typeface="Trebuchet MS"/>
              </a:rPr>
              <a:t>y</a:t>
            </a:r>
            <a:r>
              <a:rPr sz="1700" u="none" spc="-5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u="none" spc="50" dirty="0">
                <a:solidFill>
                  <a:srgbClr val="00355A"/>
                </a:solidFill>
                <a:latin typeface="Trebuchet MS"/>
                <a:cs typeface="Trebuchet MS"/>
              </a:rPr>
              <a:t>patrimonio</a:t>
            </a:r>
            <a:r>
              <a:rPr sz="1700" u="none" spc="-5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u="none" spc="-10" dirty="0">
                <a:solidFill>
                  <a:srgbClr val="00355A"/>
                </a:solidFill>
                <a:latin typeface="Trebuchet MS"/>
                <a:cs typeface="Trebuchet MS"/>
              </a:rPr>
              <a:t>propio. </a:t>
            </a:r>
            <a:r>
              <a:rPr sz="1700" u="none" spc="70" dirty="0">
                <a:solidFill>
                  <a:srgbClr val="00355A"/>
                </a:solidFill>
                <a:latin typeface="Trebuchet MS"/>
                <a:cs typeface="Trebuchet MS"/>
              </a:rPr>
              <a:t>Por</a:t>
            </a:r>
            <a:r>
              <a:rPr sz="1700" u="none" spc="2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u="none" spc="-20" dirty="0">
                <a:solidFill>
                  <a:srgbClr val="00355A"/>
                </a:solidFill>
                <a:latin typeface="Trebuchet MS"/>
                <a:cs typeface="Trebuchet MS"/>
              </a:rPr>
              <a:t>ello,</a:t>
            </a:r>
            <a:r>
              <a:rPr sz="1700" u="none" spc="3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b="1" u="sng" dirty="0">
                <a:solidFill>
                  <a:srgbClr val="00355A"/>
                </a:solidFill>
                <a:uFill>
                  <a:solidFill>
                    <a:srgbClr val="00355A"/>
                  </a:solidFill>
                </a:uFill>
                <a:latin typeface="Trebuchet MS"/>
                <a:cs typeface="Trebuchet MS"/>
              </a:rPr>
              <a:t>tiene</a:t>
            </a:r>
            <a:r>
              <a:rPr sz="1700" b="1" u="sng" spc="65" dirty="0">
                <a:solidFill>
                  <a:srgbClr val="00355A"/>
                </a:solidFill>
                <a:uFill>
                  <a:solidFill>
                    <a:srgbClr val="00355A"/>
                  </a:solidFill>
                </a:uFill>
                <a:latin typeface="Trebuchet MS"/>
                <a:cs typeface="Trebuchet MS"/>
              </a:rPr>
              <a:t> </a:t>
            </a:r>
            <a:r>
              <a:rPr sz="1700" u="none" dirty="0">
                <a:solidFill>
                  <a:srgbClr val="00355A"/>
                </a:solidFill>
                <a:latin typeface="Trebuchet MS"/>
                <a:cs typeface="Trebuchet MS"/>
              </a:rPr>
              <a:t>la</a:t>
            </a:r>
            <a:r>
              <a:rPr sz="1700" u="none" spc="3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u="none" dirty="0">
                <a:solidFill>
                  <a:srgbClr val="00355A"/>
                </a:solidFill>
                <a:latin typeface="Trebuchet MS"/>
                <a:cs typeface="Trebuchet MS"/>
              </a:rPr>
              <a:t>facultad</a:t>
            </a:r>
            <a:r>
              <a:rPr sz="1700" u="none" spc="3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u="none" spc="130" dirty="0">
                <a:solidFill>
                  <a:srgbClr val="00355A"/>
                </a:solidFill>
                <a:latin typeface="Trebuchet MS"/>
                <a:cs typeface="Trebuchet MS"/>
              </a:rPr>
              <a:t>y</a:t>
            </a:r>
            <a:r>
              <a:rPr sz="1700" u="none" spc="3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u="none" dirty="0">
                <a:solidFill>
                  <a:srgbClr val="00355A"/>
                </a:solidFill>
                <a:latin typeface="Trebuchet MS"/>
                <a:cs typeface="Trebuchet MS"/>
              </a:rPr>
              <a:t>la</a:t>
            </a:r>
            <a:r>
              <a:rPr sz="1700" u="none" spc="3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u="none" spc="65" dirty="0">
                <a:solidFill>
                  <a:srgbClr val="00355A"/>
                </a:solidFill>
                <a:latin typeface="Trebuchet MS"/>
                <a:cs typeface="Trebuchet MS"/>
              </a:rPr>
              <a:t>responsabilidad</a:t>
            </a:r>
            <a:r>
              <a:rPr sz="1700" u="none" spc="3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u="none" spc="80" dirty="0">
                <a:solidFill>
                  <a:srgbClr val="00355A"/>
                </a:solidFill>
                <a:latin typeface="Trebuchet MS"/>
                <a:cs typeface="Trebuchet MS"/>
              </a:rPr>
              <a:t>de</a:t>
            </a:r>
            <a:r>
              <a:rPr sz="1700" u="none" spc="3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u="none" spc="75" dirty="0">
                <a:solidFill>
                  <a:srgbClr val="00355A"/>
                </a:solidFill>
                <a:latin typeface="Trebuchet MS"/>
                <a:cs typeface="Trebuchet MS"/>
              </a:rPr>
              <a:t>gobernarse</a:t>
            </a:r>
            <a:r>
              <a:rPr sz="1700" u="none" spc="3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u="none" spc="105" dirty="0">
                <a:solidFill>
                  <a:srgbClr val="00355A"/>
                </a:solidFill>
                <a:latin typeface="Trebuchet MS"/>
                <a:cs typeface="Trebuchet MS"/>
              </a:rPr>
              <a:t>a</a:t>
            </a:r>
            <a:r>
              <a:rPr sz="1700" u="none" spc="3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u="none" spc="55" dirty="0">
                <a:solidFill>
                  <a:srgbClr val="00355A"/>
                </a:solidFill>
                <a:latin typeface="Trebuchet MS"/>
                <a:cs typeface="Trebuchet MS"/>
              </a:rPr>
              <a:t>sí </a:t>
            </a:r>
            <a:r>
              <a:rPr sz="1700" u="none" spc="80" dirty="0">
                <a:solidFill>
                  <a:srgbClr val="00355A"/>
                </a:solidFill>
                <a:latin typeface="Trebuchet MS"/>
                <a:cs typeface="Trebuchet MS"/>
              </a:rPr>
              <a:t>misma;</a:t>
            </a:r>
            <a:r>
              <a:rPr sz="1700" u="none" dirty="0">
                <a:solidFill>
                  <a:srgbClr val="00355A"/>
                </a:solidFill>
                <a:latin typeface="Trebuchet MS"/>
                <a:cs typeface="Trebuchet MS"/>
              </a:rPr>
              <a:t>  realizar</a:t>
            </a:r>
            <a:r>
              <a:rPr sz="1700" u="none" spc="5" dirty="0">
                <a:solidFill>
                  <a:srgbClr val="00355A"/>
                </a:solidFill>
                <a:latin typeface="Trebuchet MS"/>
                <a:cs typeface="Trebuchet MS"/>
              </a:rPr>
              <a:t>  </a:t>
            </a:r>
            <a:r>
              <a:rPr sz="1700" u="none" spc="175" dirty="0">
                <a:solidFill>
                  <a:srgbClr val="00355A"/>
                </a:solidFill>
                <a:latin typeface="Trebuchet MS"/>
                <a:cs typeface="Trebuchet MS"/>
              </a:rPr>
              <a:t>sus</a:t>
            </a:r>
            <a:r>
              <a:rPr sz="1700" u="none" spc="5" dirty="0">
                <a:solidFill>
                  <a:srgbClr val="00355A"/>
                </a:solidFill>
                <a:latin typeface="Trebuchet MS"/>
                <a:cs typeface="Trebuchet MS"/>
              </a:rPr>
              <a:t>  </a:t>
            </a:r>
            <a:r>
              <a:rPr sz="1700" u="none" spc="80" dirty="0">
                <a:solidFill>
                  <a:srgbClr val="00355A"/>
                </a:solidFill>
                <a:latin typeface="Trebuchet MS"/>
                <a:cs typeface="Trebuchet MS"/>
              </a:rPr>
              <a:t>fines</a:t>
            </a:r>
            <a:r>
              <a:rPr sz="1700" u="none" spc="5" dirty="0">
                <a:solidFill>
                  <a:srgbClr val="00355A"/>
                </a:solidFill>
                <a:latin typeface="Trebuchet MS"/>
                <a:cs typeface="Trebuchet MS"/>
              </a:rPr>
              <a:t>  </a:t>
            </a:r>
            <a:r>
              <a:rPr sz="1700" u="none" spc="80" dirty="0">
                <a:solidFill>
                  <a:srgbClr val="00355A"/>
                </a:solidFill>
                <a:latin typeface="Trebuchet MS"/>
                <a:cs typeface="Trebuchet MS"/>
              </a:rPr>
              <a:t>de</a:t>
            </a:r>
            <a:r>
              <a:rPr sz="1700" u="none" spc="5" dirty="0">
                <a:solidFill>
                  <a:srgbClr val="00355A"/>
                </a:solidFill>
                <a:latin typeface="Trebuchet MS"/>
                <a:cs typeface="Trebuchet MS"/>
              </a:rPr>
              <a:t>  </a:t>
            </a:r>
            <a:r>
              <a:rPr sz="1700" u="none" dirty="0">
                <a:solidFill>
                  <a:srgbClr val="00355A"/>
                </a:solidFill>
                <a:latin typeface="Trebuchet MS"/>
                <a:cs typeface="Trebuchet MS"/>
              </a:rPr>
              <a:t>educar,  </a:t>
            </a:r>
            <a:r>
              <a:rPr sz="1700" u="none" spc="55" dirty="0">
                <a:solidFill>
                  <a:srgbClr val="00355A"/>
                </a:solidFill>
                <a:latin typeface="Trebuchet MS"/>
                <a:cs typeface="Trebuchet MS"/>
              </a:rPr>
              <a:t>investigar</a:t>
            </a:r>
            <a:r>
              <a:rPr sz="1700" u="none" spc="5" dirty="0">
                <a:solidFill>
                  <a:srgbClr val="00355A"/>
                </a:solidFill>
                <a:latin typeface="Trebuchet MS"/>
                <a:cs typeface="Trebuchet MS"/>
              </a:rPr>
              <a:t>  </a:t>
            </a:r>
            <a:r>
              <a:rPr sz="1700" u="none" spc="130" dirty="0">
                <a:solidFill>
                  <a:srgbClr val="00355A"/>
                </a:solidFill>
                <a:latin typeface="Trebuchet MS"/>
                <a:cs typeface="Trebuchet MS"/>
              </a:rPr>
              <a:t>y</a:t>
            </a:r>
            <a:r>
              <a:rPr sz="1700" u="none" spc="5" dirty="0">
                <a:solidFill>
                  <a:srgbClr val="00355A"/>
                </a:solidFill>
                <a:latin typeface="Trebuchet MS"/>
                <a:cs typeface="Trebuchet MS"/>
              </a:rPr>
              <a:t>  </a:t>
            </a:r>
            <a:r>
              <a:rPr sz="1700" u="none" spc="55" dirty="0">
                <a:solidFill>
                  <a:srgbClr val="00355A"/>
                </a:solidFill>
                <a:latin typeface="Trebuchet MS"/>
                <a:cs typeface="Trebuchet MS"/>
              </a:rPr>
              <a:t>difundir</a:t>
            </a:r>
            <a:r>
              <a:rPr sz="1700" u="none" spc="5" dirty="0">
                <a:solidFill>
                  <a:srgbClr val="00355A"/>
                </a:solidFill>
                <a:latin typeface="Trebuchet MS"/>
                <a:cs typeface="Trebuchet MS"/>
              </a:rPr>
              <a:t>  </a:t>
            </a:r>
            <a:r>
              <a:rPr sz="1700" u="none" spc="-25" dirty="0">
                <a:solidFill>
                  <a:srgbClr val="00355A"/>
                </a:solidFill>
                <a:latin typeface="Trebuchet MS"/>
                <a:cs typeface="Trebuchet MS"/>
              </a:rPr>
              <a:t>la </a:t>
            </a:r>
            <a:r>
              <a:rPr sz="1700" u="none" spc="-10" dirty="0">
                <a:solidFill>
                  <a:srgbClr val="00355A"/>
                </a:solidFill>
                <a:latin typeface="Trebuchet MS"/>
                <a:cs typeface="Trebuchet MS"/>
              </a:rPr>
              <a:t>cultura.»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05017" y="-12"/>
            <a:ext cx="7322184" cy="5133975"/>
            <a:chOff x="1805017" y="-12"/>
            <a:chExt cx="7322184" cy="5133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7089" y="-12"/>
              <a:ext cx="4069600" cy="513360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05017" y="301379"/>
              <a:ext cx="4735195" cy="4333875"/>
            </a:xfrm>
            <a:custGeom>
              <a:avLst/>
              <a:gdLst/>
              <a:ahLst/>
              <a:cxnLst/>
              <a:rect l="l" t="t" r="r" b="b"/>
              <a:pathLst>
                <a:path w="4735195" h="4333875">
                  <a:moveTo>
                    <a:pt x="4623447" y="0"/>
                  </a:moveTo>
                  <a:lnTo>
                    <a:pt x="111506" y="0"/>
                  </a:lnTo>
                  <a:lnTo>
                    <a:pt x="68103" y="8762"/>
                  </a:lnTo>
                  <a:lnTo>
                    <a:pt x="32659" y="32659"/>
                  </a:lnTo>
                  <a:lnTo>
                    <a:pt x="8762" y="68103"/>
                  </a:lnTo>
                  <a:lnTo>
                    <a:pt x="0" y="111505"/>
                  </a:lnTo>
                  <a:lnTo>
                    <a:pt x="0" y="4221886"/>
                  </a:lnTo>
                  <a:lnTo>
                    <a:pt x="8762" y="4265289"/>
                  </a:lnTo>
                  <a:lnTo>
                    <a:pt x="32659" y="4300732"/>
                  </a:lnTo>
                  <a:lnTo>
                    <a:pt x="68103" y="4324629"/>
                  </a:lnTo>
                  <a:lnTo>
                    <a:pt x="111506" y="4333392"/>
                  </a:lnTo>
                  <a:lnTo>
                    <a:pt x="4623447" y="4333392"/>
                  </a:lnTo>
                  <a:lnTo>
                    <a:pt x="4666850" y="4324629"/>
                  </a:lnTo>
                  <a:lnTo>
                    <a:pt x="4702294" y="4300732"/>
                  </a:lnTo>
                  <a:lnTo>
                    <a:pt x="4726190" y="4265289"/>
                  </a:lnTo>
                  <a:lnTo>
                    <a:pt x="4734953" y="4221886"/>
                  </a:lnTo>
                  <a:lnTo>
                    <a:pt x="4734953" y="111505"/>
                  </a:lnTo>
                  <a:lnTo>
                    <a:pt x="4726190" y="68103"/>
                  </a:lnTo>
                  <a:lnTo>
                    <a:pt x="4702294" y="32659"/>
                  </a:lnTo>
                  <a:lnTo>
                    <a:pt x="4666850" y="8762"/>
                  </a:lnTo>
                  <a:lnTo>
                    <a:pt x="4623447" y="0"/>
                  </a:lnTo>
                  <a:close/>
                </a:path>
              </a:pathLst>
            </a:custGeom>
            <a:solidFill>
              <a:srgbClr val="3B81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1215886"/>
            <a:ext cx="1647825" cy="3328670"/>
          </a:xfrm>
          <a:custGeom>
            <a:avLst/>
            <a:gdLst/>
            <a:ahLst/>
            <a:cxnLst/>
            <a:rect l="l" t="t" r="r" b="b"/>
            <a:pathLst>
              <a:path w="1647825" h="3328670">
                <a:moveTo>
                  <a:pt x="0" y="0"/>
                </a:moveTo>
                <a:lnTo>
                  <a:pt x="0" y="690583"/>
                </a:lnTo>
                <a:lnTo>
                  <a:pt x="31780" y="691365"/>
                </a:lnTo>
                <a:lnTo>
                  <a:pt x="79711" y="694910"/>
                </a:lnTo>
                <a:lnTo>
                  <a:pt x="126977" y="700751"/>
                </a:lnTo>
                <a:lnTo>
                  <a:pt x="173523" y="708830"/>
                </a:lnTo>
                <a:lnTo>
                  <a:pt x="219292" y="719091"/>
                </a:lnTo>
                <a:lnTo>
                  <a:pt x="264229" y="731479"/>
                </a:lnTo>
                <a:lnTo>
                  <a:pt x="308277" y="745936"/>
                </a:lnTo>
                <a:lnTo>
                  <a:pt x="351379" y="762408"/>
                </a:lnTo>
                <a:lnTo>
                  <a:pt x="393480" y="780836"/>
                </a:lnTo>
                <a:lnTo>
                  <a:pt x="434524" y="801167"/>
                </a:lnTo>
                <a:lnTo>
                  <a:pt x="474453" y="823342"/>
                </a:lnTo>
                <a:lnTo>
                  <a:pt x="513212" y="847306"/>
                </a:lnTo>
                <a:lnTo>
                  <a:pt x="550745" y="873003"/>
                </a:lnTo>
                <a:lnTo>
                  <a:pt x="586995" y="900376"/>
                </a:lnTo>
                <a:lnTo>
                  <a:pt x="621906" y="929370"/>
                </a:lnTo>
                <a:lnTo>
                  <a:pt x="655422" y="959927"/>
                </a:lnTo>
                <a:lnTo>
                  <a:pt x="687486" y="991992"/>
                </a:lnTo>
                <a:lnTo>
                  <a:pt x="718043" y="1025509"/>
                </a:lnTo>
                <a:lnTo>
                  <a:pt x="747036" y="1060421"/>
                </a:lnTo>
                <a:lnTo>
                  <a:pt x="774409" y="1096672"/>
                </a:lnTo>
                <a:lnTo>
                  <a:pt x="800106" y="1134206"/>
                </a:lnTo>
                <a:lnTo>
                  <a:pt x="824070" y="1172966"/>
                </a:lnTo>
                <a:lnTo>
                  <a:pt x="846246" y="1212897"/>
                </a:lnTo>
                <a:lnTo>
                  <a:pt x="866576" y="1253942"/>
                </a:lnTo>
                <a:lnTo>
                  <a:pt x="885005" y="1296046"/>
                </a:lnTo>
                <a:lnTo>
                  <a:pt x="901476" y="1339150"/>
                </a:lnTo>
                <a:lnTo>
                  <a:pt x="915934" y="1383201"/>
                </a:lnTo>
                <a:lnTo>
                  <a:pt x="928322" y="1428140"/>
                </a:lnTo>
                <a:lnTo>
                  <a:pt x="938540" y="1473718"/>
                </a:lnTo>
                <a:lnTo>
                  <a:pt x="946663" y="1520463"/>
                </a:lnTo>
                <a:lnTo>
                  <a:pt x="952503" y="1567733"/>
                </a:lnTo>
                <a:lnTo>
                  <a:pt x="956049" y="1615667"/>
                </a:lnTo>
                <a:lnTo>
                  <a:pt x="957243" y="1664210"/>
                </a:lnTo>
                <a:lnTo>
                  <a:pt x="956058" y="1712351"/>
                </a:lnTo>
                <a:lnTo>
                  <a:pt x="956049" y="1712748"/>
                </a:lnTo>
                <a:lnTo>
                  <a:pt x="952542" y="1760157"/>
                </a:lnTo>
                <a:lnTo>
                  <a:pt x="952503" y="1760679"/>
                </a:lnTo>
                <a:lnTo>
                  <a:pt x="946704" y="1807611"/>
                </a:lnTo>
                <a:lnTo>
                  <a:pt x="946663" y="1807945"/>
                </a:lnTo>
                <a:lnTo>
                  <a:pt x="938584" y="1854491"/>
                </a:lnTo>
                <a:lnTo>
                  <a:pt x="928322" y="1900260"/>
                </a:lnTo>
                <a:lnTo>
                  <a:pt x="915934" y="1945197"/>
                </a:lnTo>
                <a:lnTo>
                  <a:pt x="901476" y="1989245"/>
                </a:lnTo>
                <a:lnTo>
                  <a:pt x="885005" y="2032347"/>
                </a:lnTo>
                <a:lnTo>
                  <a:pt x="866576" y="2074448"/>
                </a:lnTo>
                <a:lnTo>
                  <a:pt x="846246" y="2115492"/>
                </a:lnTo>
                <a:lnTo>
                  <a:pt x="824070" y="2155421"/>
                </a:lnTo>
                <a:lnTo>
                  <a:pt x="800106" y="2194180"/>
                </a:lnTo>
                <a:lnTo>
                  <a:pt x="774409" y="2231713"/>
                </a:lnTo>
                <a:lnTo>
                  <a:pt x="747036" y="2267963"/>
                </a:lnTo>
                <a:lnTo>
                  <a:pt x="718043" y="2302874"/>
                </a:lnTo>
                <a:lnTo>
                  <a:pt x="687486" y="2336390"/>
                </a:lnTo>
                <a:lnTo>
                  <a:pt x="655422" y="2368454"/>
                </a:lnTo>
                <a:lnTo>
                  <a:pt x="621906" y="2399011"/>
                </a:lnTo>
                <a:lnTo>
                  <a:pt x="586995" y="2428004"/>
                </a:lnTo>
                <a:lnTo>
                  <a:pt x="550745" y="2455377"/>
                </a:lnTo>
                <a:lnTo>
                  <a:pt x="513212" y="2481074"/>
                </a:lnTo>
                <a:lnTo>
                  <a:pt x="474453" y="2505038"/>
                </a:lnTo>
                <a:lnTo>
                  <a:pt x="434524" y="2527214"/>
                </a:lnTo>
                <a:lnTo>
                  <a:pt x="393480" y="2547544"/>
                </a:lnTo>
                <a:lnTo>
                  <a:pt x="351379" y="2565973"/>
                </a:lnTo>
                <a:lnTo>
                  <a:pt x="308277" y="2582445"/>
                </a:lnTo>
                <a:lnTo>
                  <a:pt x="264229" y="2596902"/>
                </a:lnTo>
                <a:lnTo>
                  <a:pt x="219292" y="2609290"/>
                </a:lnTo>
                <a:lnTo>
                  <a:pt x="173523" y="2619552"/>
                </a:lnTo>
                <a:lnTo>
                  <a:pt x="126977" y="2627631"/>
                </a:lnTo>
                <a:lnTo>
                  <a:pt x="79711" y="2633471"/>
                </a:lnTo>
                <a:lnTo>
                  <a:pt x="31780" y="2637017"/>
                </a:lnTo>
                <a:lnTo>
                  <a:pt x="0" y="2637799"/>
                </a:lnTo>
                <a:lnTo>
                  <a:pt x="0" y="3328369"/>
                </a:lnTo>
                <a:lnTo>
                  <a:pt x="79189" y="3325876"/>
                </a:lnTo>
                <a:lnTo>
                  <a:pt x="126643" y="3322487"/>
                </a:lnTo>
                <a:lnTo>
                  <a:pt x="173724" y="3317776"/>
                </a:lnTo>
                <a:lnTo>
                  <a:pt x="220415" y="3311761"/>
                </a:lnTo>
                <a:lnTo>
                  <a:pt x="266696" y="3304460"/>
                </a:lnTo>
                <a:lnTo>
                  <a:pt x="312550" y="3295892"/>
                </a:lnTo>
                <a:lnTo>
                  <a:pt x="357957" y="3286076"/>
                </a:lnTo>
                <a:lnTo>
                  <a:pt x="402900" y="3275030"/>
                </a:lnTo>
                <a:lnTo>
                  <a:pt x="447358" y="3262773"/>
                </a:lnTo>
                <a:lnTo>
                  <a:pt x="491314" y="3249323"/>
                </a:lnTo>
                <a:lnTo>
                  <a:pt x="534749" y="3234700"/>
                </a:lnTo>
                <a:lnTo>
                  <a:pt x="577644" y="3218922"/>
                </a:lnTo>
                <a:lnTo>
                  <a:pt x="619981" y="3202007"/>
                </a:lnTo>
                <a:lnTo>
                  <a:pt x="661741" y="3183975"/>
                </a:lnTo>
                <a:lnTo>
                  <a:pt x="702905" y="3164843"/>
                </a:lnTo>
                <a:lnTo>
                  <a:pt x="743455" y="3144631"/>
                </a:lnTo>
                <a:lnTo>
                  <a:pt x="783372" y="3123357"/>
                </a:lnTo>
                <a:lnTo>
                  <a:pt x="822637" y="3101040"/>
                </a:lnTo>
                <a:lnTo>
                  <a:pt x="861232" y="3077698"/>
                </a:lnTo>
                <a:lnTo>
                  <a:pt x="899138" y="3053350"/>
                </a:lnTo>
                <a:lnTo>
                  <a:pt x="936337" y="3028016"/>
                </a:lnTo>
                <a:lnTo>
                  <a:pt x="972809" y="3001712"/>
                </a:lnTo>
                <a:lnTo>
                  <a:pt x="1008537" y="2974458"/>
                </a:lnTo>
                <a:lnTo>
                  <a:pt x="1043501" y="2946274"/>
                </a:lnTo>
                <a:lnTo>
                  <a:pt x="1077683" y="2917176"/>
                </a:lnTo>
                <a:lnTo>
                  <a:pt x="1111064" y="2887185"/>
                </a:lnTo>
                <a:lnTo>
                  <a:pt x="1143626" y="2856318"/>
                </a:lnTo>
                <a:lnTo>
                  <a:pt x="1175350" y="2824594"/>
                </a:lnTo>
                <a:lnTo>
                  <a:pt x="1206216" y="2792032"/>
                </a:lnTo>
                <a:lnTo>
                  <a:pt x="1236208" y="2758651"/>
                </a:lnTo>
                <a:lnTo>
                  <a:pt x="1265306" y="2724469"/>
                </a:lnTo>
                <a:lnTo>
                  <a:pt x="1293490" y="2689505"/>
                </a:lnTo>
                <a:lnTo>
                  <a:pt x="1320744" y="2653777"/>
                </a:lnTo>
                <a:lnTo>
                  <a:pt x="1347047" y="2617305"/>
                </a:lnTo>
                <a:lnTo>
                  <a:pt x="1372382" y="2580106"/>
                </a:lnTo>
                <a:lnTo>
                  <a:pt x="1396730" y="2542200"/>
                </a:lnTo>
                <a:lnTo>
                  <a:pt x="1420072" y="2503605"/>
                </a:lnTo>
                <a:lnTo>
                  <a:pt x="1442389" y="2464340"/>
                </a:lnTo>
                <a:lnTo>
                  <a:pt x="1463663" y="2424423"/>
                </a:lnTo>
                <a:lnTo>
                  <a:pt x="1483875" y="2383873"/>
                </a:lnTo>
                <a:lnTo>
                  <a:pt x="1503007" y="2342709"/>
                </a:lnTo>
                <a:lnTo>
                  <a:pt x="1521039" y="2300949"/>
                </a:lnTo>
                <a:lnTo>
                  <a:pt x="1537954" y="2258612"/>
                </a:lnTo>
                <a:lnTo>
                  <a:pt x="1553732" y="2215717"/>
                </a:lnTo>
                <a:lnTo>
                  <a:pt x="1568355" y="2172282"/>
                </a:lnTo>
                <a:lnTo>
                  <a:pt x="1581805" y="2128326"/>
                </a:lnTo>
                <a:lnTo>
                  <a:pt x="1594062" y="2083868"/>
                </a:lnTo>
                <a:lnTo>
                  <a:pt x="1605108" y="2038925"/>
                </a:lnTo>
                <a:lnTo>
                  <a:pt x="1614924" y="1993518"/>
                </a:lnTo>
                <a:lnTo>
                  <a:pt x="1623492" y="1947664"/>
                </a:lnTo>
                <a:lnTo>
                  <a:pt x="1630793" y="1901383"/>
                </a:lnTo>
                <a:lnTo>
                  <a:pt x="1636808" y="1854692"/>
                </a:lnTo>
                <a:lnTo>
                  <a:pt x="1641486" y="1807945"/>
                </a:lnTo>
                <a:lnTo>
                  <a:pt x="1644870" y="1760679"/>
                </a:lnTo>
                <a:lnTo>
                  <a:pt x="1646937" y="1712748"/>
                </a:lnTo>
                <a:lnTo>
                  <a:pt x="1647647" y="1664210"/>
                </a:lnTo>
                <a:lnTo>
                  <a:pt x="1646954" y="1616066"/>
                </a:lnTo>
                <a:lnTo>
                  <a:pt x="1644907" y="1568257"/>
                </a:lnTo>
                <a:lnTo>
                  <a:pt x="1641519" y="1520802"/>
                </a:lnTo>
                <a:lnTo>
                  <a:pt x="1636828" y="1473913"/>
                </a:lnTo>
                <a:lnTo>
                  <a:pt x="1630793" y="1427025"/>
                </a:lnTo>
                <a:lnTo>
                  <a:pt x="1623492" y="1380741"/>
                </a:lnTo>
                <a:lnTo>
                  <a:pt x="1614924" y="1334885"/>
                </a:lnTo>
                <a:lnTo>
                  <a:pt x="1605108" y="1289476"/>
                </a:lnTo>
                <a:lnTo>
                  <a:pt x="1594062" y="1244532"/>
                </a:lnTo>
                <a:lnTo>
                  <a:pt x="1581805" y="1200071"/>
                </a:lnTo>
                <a:lnTo>
                  <a:pt x="1568355" y="1156114"/>
                </a:lnTo>
                <a:lnTo>
                  <a:pt x="1553732" y="1112677"/>
                </a:lnTo>
                <a:lnTo>
                  <a:pt x="1537954" y="1069780"/>
                </a:lnTo>
                <a:lnTo>
                  <a:pt x="1521039" y="1027442"/>
                </a:lnTo>
                <a:lnTo>
                  <a:pt x="1503007" y="985680"/>
                </a:lnTo>
                <a:lnTo>
                  <a:pt x="1483875" y="944515"/>
                </a:lnTo>
                <a:lnTo>
                  <a:pt x="1463663" y="903964"/>
                </a:lnTo>
                <a:lnTo>
                  <a:pt x="1442389" y="864045"/>
                </a:lnTo>
                <a:lnTo>
                  <a:pt x="1420072" y="824779"/>
                </a:lnTo>
                <a:lnTo>
                  <a:pt x="1396730" y="786183"/>
                </a:lnTo>
                <a:lnTo>
                  <a:pt x="1372382" y="748275"/>
                </a:lnTo>
                <a:lnTo>
                  <a:pt x="1347047" y="711076"/>
                </a:lnTo>
                <a:lnTo>
                  <a:pt x="1320744" y="674602"/>
                </a:lnTo>
                <a:lnTo>
                  <a:pt x="1293490" y="638874"/>
                </a:lnTo>
                <a:lnTo>
                  <a:pt x="1265306" y="603909"/>
                </a:lnTo>
                <a:lnTo>
                  <a:pt x="1236208" y="569726"/>
                </a:lnTo>
                <a:lnTo>
                  <a:pt x="1206216" y="536344"/>
                </a:lnTo>
                <a:lnTo>
                  <a:pt x="1175350" y="503782"/>
                </a:lnTo>
                <a:lnTo>
                  <a:pt x="1143626" y="472057"/>
                </a:lnTo>
                <a:lnTo>
                  <a:pt x="1111064" y="441190"/>
                </a:lnTo>
                <a:lnTo>
                  <a:pt x="1077683" y="411198"/>
                </a:lnTo>
                <a:lnTo>
                  <a:pt x="1043501" y="382100"/>
                </a:lnTo>
                <a:lnTo>
                  <a:pt x="1008537" y="353914"/>
                </a:lnTo>
                <a:lnTo>
                  <a:pt x="972809" y="326660"/>
                </a:lnTo>
                <a:lnTo>
                  <a:pt x="936337" y="300356"/>
                </a:lnTo>
                <a:lnTo>
                  <a:pt x="899138" y="275021"/>
                </a:lnTo>
                <a:lnTo>
                  <a:pt x="861232" y="250673"/>
                </a:lnTo>
                <a:lnTo>
                  <a:pt x="822637" y="227331"/>
                </a:lnTo>
                <a:lnTo>
                  <a:pt x="783372" y="205013"/>
                </a:lnTo>
                <a:lnTo>
                  <a:pt x="743455" y="183739"/>
                </a:lnTo>
                <a:lnTo>
                  <a:pt x="702905" y="163527"/>
                </a:lnTo>
                <a:lnTo>
                  <a:pt x="661741" y="144395"/>
                </a:lnTo>
                <a:lnTo>
                  <a:pt x="619981" y="126362"/>
                </a:lnTo>
                <a:lnTo>
                  <a:pt x="577644" y="109448"/>
                </a:lnTo>
                <a:lnTo>
                  <a:pt x="534749" y="93669"/>
                </a:lnTo>
                <a:lnTo>
                  <a:pt x="491314" y="79046"/>
                </a:lnTo>
                <a:lnTo>
                  <a:pt x="447358" y="65596"/>
                </a:lnTo>
                <a:lnTo>
                  <a:pt x="402900" y="53339"/>
                </a:lnTo>
                <a:lnTo>
                  <a:pt x="357957" y="42293"/>
                </a:lnTo>
                <a:lnTo>
                  <a:pt x="312550" y="32477"/>
                </a:lnTo>
                <a:lnTo>
                  <a:pt x="266696" y="23909"/>
                </a:lnTo>
                <a:lnTo>
                  <a:pt x="220415" y="16608"/>
                </a:lnTo>
                <a:lnTo>
                  <a:pt x="173724" y="10593"/>
                </a:lnTo>
                <a:lnTo>
                  <a:pt x="126643" y="5882"/>
                </a:lnTo>
                <a:lnTo>
                  <a:pt x="79189" y="2493"/>
                </a:lnTo>
                <a:lnTo>
                  <a:pt x="31383" y="447"/>
                </a:lnTo>
                <a:lnTo>
                  <a:pt x="0" y="0"/>
                </a:lnTo>
                <a:close/>
              </a:path>
            </a:pathLst>
          </a:custGeom>
          <a:solidFill>
            <a:srgbClr val="3B81A8">
              <a:alpha val="3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8218" y="777379"/>
            <a:ext cx="6072505" cy="3382010"/>
          </a:xfrm>
          <a:custGeom>
            <a:avLst/>
            <a:gdLst/>
            <a:ahLst/>
            <a:cxnLst/>
            <a:rect l="l" t="t" r="r" b="b"/>
            <a:pathLst>
              <a:path w="6072505" h="3382010">
                <a:moveTo>
                  <a:pt x="5977445" y="0"/>
                </a:moveTo>
                <a:lnTo>
                  <a:pt x="94780" y="0"/>
                </a:lnTo>
                <a:lnTo>
                  <a:pt x="57885" y="7447"/>
                </a:lnTo>
                <a:lnTo>
                  <a:pt x="27759" y="27759"/>
                </a:lnTo>
                <a:lnTo>
                  <a:pt x="7447" y="57885"/>
                </a:lnTo>
                <a:lnTo>
                  <a:pt x="0" y="94780"/>
                </a:lnTo>
                <a:lnTo>
                  <a:pt x="0" y="3286607"/>
                </a:lnTo>
                <a:lnTo>
                  <a:pt x="7447" y="3323501"/>
                </a:lnTo>
                <a:lnTo>
                  <a:pt x="27759" y="3353628"/>
                </a:lnTo>
                <a:lnTo>
                  <a:pt x="57885" y="3373939"/>
                </a:lnTo>
                <a:lnTo>
                  <a:pt x="94780" y="3381387"/>
                </a:lnTo>
                <a:lnTo>
                  <a:pt x="5977445" y="3381387"/>
                </a:lnTo>
                <a:lnTo>
                  <a:pt x="6014339" y="3373939"/>
                </a:lnTo>
                <a:lnTo>
                  <a:pt x="6044466" y="3353628"/>
                </a:lnTo>
                <a:lnTo>
                  <a:pt x="6064777" y="3323501"/>
                </a:lnTo>
                <a:lnTo>
                  <a:pt x="6072225" y="3286607"/>
                </a:lnTo>
                <a:lnTo>
                  <a:pt x="6072225" y="94780"/>
                </a:lnTo>
                <a:lnTo>
                  <a:pt x="6064777" y="57885"/>
                </a:lnTo>
                <a:lnTo>
                  <a:pt x="6044466" y="27759"/>
                </a:lnTo>
                <a:lnTo>
                  <a:pt x="6014339" y="7447"/>
                </a:lnTo>
                <a:lnTo>
                  <a:pt x="5977445" y="0"/>
                </a:lnTo>
                <a:close/>
              </a:path>
            </a:pathLst>
          </a:custGeom>
          <a:solidFill>
            <a:srgbClr val="B86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47924" y="1188747"/>
            <a:ext cx="5418455" cy="2336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13999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sz="1900" spc="125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19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Trebuchet MS"/>
                <a:cs typeface="Trebuchet MS"/>
              </a:rPr>
              <a:t>los</a:t>
            </a:r>
            <a:r>
              <a:rPr sz="19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140" dirty="0">
                <a:solidFill>
                  <a:srgbClr val="FFFFFF"/>
                </a:solidFill>
                <a:latin typeface="Trebuchet MS"/>
                <a:cs typeface="Trebuchet MS"/>
              </a:rPr>
              <a:t>casos</a:t>
            </a:r>
            <a:r>
              <a:rPr sz="19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95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19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Trebuchet MS"/>
                <a:cs typeface="Trebuchet MS"/>
              </a:rPr>
              <a:t>que</a:t>
            </a:r>
            <a:r>
              <a:rPr sz="19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al</a:t>
            </a:r>
            <a:r>
              <a:rPr sz="19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utilizar</a:t>
            </a:r>
            <a:r>
              <a:rPr sz="19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rebuchet MS"/>
                <a:cs typeface="Trebuchet MS"/>
              </a:rPr>
              <a:t>verbos</a:t>
            </a:r>
            <a:r>
              <a:rPr sz="19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75" dirty="0">
                <a:solidFill>
                  <a:srgbClr val="FFFFFF"/>
                </a:solidFill>
                <a:latin typeface="Trebuchet MS"/>
                <a:cs typeface="Trebuchet MS"/>
              </a:rPr>
              <a:t>con </a:t>
            </a:r>
            <a:r>
              <a:rPr sz="1900" spc="100" dirty="0">
                <a:solidFill>
                  <a:srgbClr val="FFFFFF"/>
                </a:solidFill>
                <a:latin typeface="Trebuchet MS"/>
                <a:cs typeface="Trebuchet MS"/>
              </a:rPr>
              <a:t>funciones</a:t>
            </a:r>
            <a:r>
              <a:rPr sz="19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70" dirty="0">
                <a:solidFill>
                  <a:srgbClr val="FFFFFF"/>
                </a:solidFill>
                <a:latin typeface="Trebuchet MS"/>
                <a:cs typeface="Trebuchet MS"/>
              </a:rPr>
              <a:t>ambiguas,</a:t>
            </a:r>
            <a:r>
              <a:rPr sz="19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120" dirty="0">
                <a:solidFill>
                  <a:srgbClr val="FFFFFF"/>
                </a:solidFill>
                <a:latin typeface="Trebuchet MS"/>
                <a:cs typeface="Trebuchet MS"/>
              </a:rPr>
              <a:t>como</a:t>
            </a:r>
            <a:r>
              <a:rPr sz="19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i="1" dirty="0">
                <a:solidFill>
                  <a:srgbClr val="FFFFFF"/>
                </a:solidFill>
                <a:latin typeface="Trebuchet MS"/>
                <a:cs typeface="Trebuchet MS"/>
              </a:rPr>
              <a:t>deber,</a:t>
            </a:r>
            <a:r>
              <a:rPr sz="1900" b="1" i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i="1" dirty="0">
                <a:solidFill>
                  <a:srgbClr val="FFFFFF"/>
                </a:solidFill>
                <a:latin typeface="Trebuchet MS"/>
                <a:cs typeface="Trebuchet MS"/>
              </a:rPr>
              <a:t>poder</a:t>
            </a:r>
            <a:r>
              <a:rPr sz="1900" b="1" i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i="1" spc="55" dirty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1900" b="1" i="1" spc="-40" dirty="0">
                <a:solidFill>
                  <a:srgbClr val="FFFFFF"/>
                </a:solidFill>
                <a:latin typeface="Trebuchet MS"/>
                <a:cs typeface="Trebuchet MS"/>
              </a:rPr>
              <a:t>prohibir</a:t>
            </a:r>
            <a:r>
              <a:rPr sz="1900" spc="-4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9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50" dirty="0">
                <a:solidFill>
                  <a:srgbClr val="FFFFFF"/>
                </a:solidFill>
                <a:latin typeface="Trebuchet MS"/>
                <a:cs typeface="Trebuchet MS"/>
              </a:rPr>
              <a:t>surja</a:t>
            </a:r>
            <a:r>
              <a:rPr sz="19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105" dirty="0">
                <a:solidFill>
                  <a:srgbClr val="FFFFFF"/>
                </a:solidFill>
                <a:latin typeface="Trebuchet MS"/>
                <a:cs typeface="Trebuchet MS"/>
              </a:rPr>
              <a:t>duda</a:t>
            </a:r>
            <a:r>
              <a:rPr sz="19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rebuchet MS"/>
                <a:cs typeface="Trebuchet MS"/>
              </a:rPr>
              <a:t>sobre</a:t>
            </a:r>
            <a:r>
              <a:rPr sz="19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el</a:t>
            </a:r>
            <a:r>
              <a:rPr sz="19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carácter </a:t>
            </a:r>
            <a:r>
              <a:rPr sz="1900" spc="10" dirty="0">
                <a:solidFill>
                  <a:srgbClr val="FFFFFF"/>
                </a:solidFill>
                <a:latin typeface="Trebuchet MS"/>
                <a:cs typeface="Trebuchet MS"/>
              </a:rPr>
              <a:t>imperativo</a:t>
            </a:r>
            <a:r>
              <a:rPr sz="19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13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9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Trebuchet MS"/>
                <a:cs typeface="Trebuchet MS"/>
              </a:rPr>
              <a:t>facultativo</a:t>
            </a:r>
            <a:r>
              <a:rPr sz="19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9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19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75" dirty="0">
                <a:solidFill>
                  <a:srgbClr val="FFFFFF"/>
                </a:solidFill>
                <a:latin typeface="Trebuchet MS"/>
                <a:cs typeface="Trebuchet MS"/>
              </a:rPr>
              <a:t>disposición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normativa,</a:t>
            </a:r>
            <a:r>
              <a:rPr sz="19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rebuchet MS"/>
                <a:cs typeface="Trebuchet MS"/>
              </a:rPr>
              <a:t>deben</a:t>
            </a:r>
            <a:r>
              <a:rPr sz="19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Trebuchet MS"/>
                <a:cs typeface="Trebuchet MS"/>
              </a:rPr>
              <a:t>ser</a:t>
            </a:r>
            <a:r>
              <a:rPr sz="19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55" dirty="0">
                <a:solidFill>
                  <a:srgbClr val="FFFFFF"/>
                </a:solidFill>
                <a:latin typeface="Trebuchet MS"/>
                <a:cs typeface="Trebuchet MS"/>
              </a:rPr>
              <a:t>reemplazarlos</a:t>
            </a:r>
            <a:r>
              <a:rPr sz="19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75" dirty="0">
                <a:solidFill>
                  <a:srgbClr val="FFFFFF"/>
                </a:solidFill>
                <a:latin typeface="Trebuchet MS"/>
                <a:cs typeface="Trebuchet MS"/>
              </a:rPr>
              <a:t>por</a:t>
            </a:r>
            <a:r>
              <a:rPr sz="19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60" dirty="0">
                <a:solidFill>
                  <a:srgbClr val="FFFFFF"/>
                </a:solidFill>
                <a:latin typeface="Trebuchet MS"/>
                <a:cs typeface="Trebuchet MS"/>
              </a:rPr>
              <a:t>otros </a:t>
            </a:r>
            <a:r>
              <a:rPr sz="1900" spc="85" dirty="0">
                <a:solidFill>
                  <a:srgbClr val="FFFFFF"/>
                </a:solidFill>
                <a:latin typeface="Trebuchet MS"/>
                <a:cs typeface="Trebuchet MS"/>
              </a:rPr>
              <a:t>verbos</a:t>
            </a:r>
            <a:r>
              <a:rPr sz="19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13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9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45" dirty="0">
                <a:solidFill>
                  <a:srgbClr val="FFFFFF"/>
                </a:solidFill>
                <a:latin typeface="Trebuchet MS"/>
                <a:cs typeface="Trebuchet MS"/>
              </a:rPr>
              <a:t>expresiones.</a:t>
            </a:r>
            <a:endParaRPr sz="1900">
              <a:latin typeface="Trebuchet MS"/>
              <a:cs typeface="Trebuchet MS"/>
            </a:endParaRPr>
          </a:p>
          <a:p>
            <a:pPr marL="240665" indent="-227965">
              <a:lnSpc>
                <a:spcPct val="100000"/>
              </a:lnSpc>
              <a:spcBef>
                <a:spcPts val="320"/>
              </a:spcBef>
              <a:buChar char="•"/>
              <a:tabLst>
                <a:tab pos="240665" algn="l"/>
              </a:tabLst>
            </a:pPr>
            <a:r>
              <a:rPr sz="1900" spc="160" dirty="0">
                <a:solidFill>
                  <a:srgbClr val="FFFFFF"/>
                </a:solidFill>
                <a:latin typeface="Trebuchet MS"/>
                <a:cs typeface="Trebuchet MS"/>
              </a:rPr>
              <a:t>Se</a:t>
            </a:r>
            <a:r>
              <a:rPr sz="19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75" dirty="0">
                <a:solidFill>
                  <a:srgbClr val="FFFFFF"/>
                </a:solidFill>
                <a:latin typeface="Trebuchet MS"/>
                <a:cs typeface="Trebuchet MS"/>
              </a:rPr>
              <a:t>debe</a:t>
            </a:r>
            <a:r>
              <a:rPr sz="19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evitar</a:t>
            </a:r>
            <a:r>
              <a:rPr sz="19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19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80" dirty="0">
                <a:solidFill>
                  <a:srgbClr val="FFFFFF"/>
                </a:solidFill>
                <a:latin typeface="Trebuchet MS"/>
                <a:cs typeface="Trebuchet MS"/>
              </a:rPr>
              <a:t>forma</a:t>
            </a:r>
            <a:r>
              <a:rPr sz="19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Trebuchet MS"/>
                <a:cs typeface="Trebuchet MS"/>
              </a:rPr>
              <a:t>pasiva</a:t>
            </a:r>
            <a:r>
              <a:rPr sz="19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9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Trebuchet MS"/>
                <a:cs typeface="Trebuchet MS"/>
              </a:rPr>
              <a:t>los</a:t>
            </a:r>
            <a:r>
              <a:rPr sz="19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verbos.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773" y="623667"/>
            <a:ext cx="7764780" cy="4502785"/>
            <a:chOff x="50773" y="623667"/>
            <a:chExt cx="7764780" cy="4502785"/>
          </a:xfrm>
        </p:grpSpPr>
        <p:sp>
          <p:nvSpPr>
            <p:cNvPr id="3" name="object 3"/>
            <p:cNvSpPr/>
            <p:nvPr/>
          </p:nvSpPr>
          <p:spPr>
            <a:xfrm>
              <a:off x="50773" y="2872825"/>
              <a:ext cx="2254250" cy="2254250"/>
            </a:xfrm>
            <a:custGeom>
              <a:avLst/>
              <a:gdLst/>
              <a:ahLst/>
              <a:cxnLst/>
              <a:rect l="l" t="t" r="r" b="b"/>
              <a:pathLst>
                <a:path w="2254250" h="2254250">
                  <a:moveTo>
                    <a:pt x="0" y="0"/>
                  </a:moveTo>
                  <a:lnTo>
                    <a:pt x="0" y="2253627"/>
                  </a:lnTo>
                  <a:lnTo>
                    <a:pt x="2253627" y="2253627"/>
                  </a:lnTo>
                  <a:lnTo>
                    <a:pt x="2253118" y="2205256"/>
                  </a:lnTo>
                  <a:lnTo>
                    <a:pt x="2251599" y="2157133"/>
                  </a:lnTo>
                  <a:lnTo>
                    <a:pt x="2249078" y="2109269"/>
                  </a:lnTo>
                  <a:lnTo>
                    <a:pt x="2245567" y="2061674"/>
                  </a:lnTo>
                  <a:lnTo>
                    <a:pt x="2241076" y="2014358"/>
                  </a:lnTo>
                  <a:lnTo>
                    <a:pt x="2235614" y="1967331"/>
                  </a:lnTo>
                  <a:lnTo>
                    <a:pt x="2229192" y="1920604"/>
                  </a:lnTo>
                  <a:lnTo>
                    <a:pt x="2221820" y="1874186"/>
                  </a:lnTo>
                  <a:lnTo>
                    <a:pt x="2213509" y="1828089"/>
                  </a:lnTo>
                  <a:lnTo>
                    <a:pt x="2204268" y="1782321"/>
                  </a:lnTo>
                  <a:lnTo>
                    <a:pt x="2194107" y="1736893"/>
                  </a:lnTo>
                  <a:lnTo>
                    <a:pt x="2183037" y="1691815"/>
                  </a:lnTo>
                  <a:lnTo>
                    <a:pt x="2171068" y="1647098"/>
                  </a:lnTo>
                  <a:lnTo>
                    <a:pt x="2158210" y="1602752"/>
                  </a:lnTo>
                  <a:lnTo>
                    <a:pt x="2144474" y="1558786"/>
                  </a:lnTo>
                  <a:lnTo>
                    <a:pt x="2129868" y="1515212"/>
                  </a:lnTo>
                  <a:lnTo>
                    <a:pt x="2114405" y="1472038"/>
                  </a:lnTo>
                  <a:lnTo>
                    <a:pt x="2098093" y="1429275"/>
                  </a:lnTo>
                  <a:lnTo>
                    <a:pt x="2080942" y="1386934"/>
                  </a:lnTo>
                  <a:lnTo>
                    <a:pt x="2062964" y="1345025"/>
                  </a:lnTo>
                  <a:lnTo>
                    <a:pt x="2044168" y="1303557"/>
                  </a:lnTo>
                  <a:lnTo>
                    <a:pt x="2024565" y="1262541"/>
                  </a:lnTo>
                  <a:lnTo>
                    <a:pt x="2004164" y="1221988"/>
                  </a:lnTo>
                  <a:lnTo>
                    <a:pt x="1982975" y="1181906"/>
                  </a:lnTo>
                  <a:lnTo>
                    <a:pt x="1961010" y="1142307"/>
                  </a:lnTo>
                  <a:lnTo>
                    <a:pt x="1938278" y="1103201"/>
                  </a:lnTo>
                  <a:lnTo>
                    <a:pt x="1914788" y="1064597"/>
                  </a:lnTo>
                  <a:lnTo>
                    <a:pt x="1890552" y="1026506"/>
                  </a:lnTo>
                  <a:lnTo>
                    <a:pt x="1865580" y="988938"/>
                  </a:lnTo>
                  <a:lnTo>
                    <a:pt x="1839881" y="951904"/>
                  </a:lnTo>
                  <a:lnTo>
                    <a:pt x="1813466" y="915412"/>
                  </a:lnTo>
                  <a:lnTo>
                    <a:pt x="1786345" y="879475"/>
                  </a:lnTo>
                  <a:lnTo>
                    <a:pt x="1758529" y="844101"/>
                  </a:lnTo>
                  <a:lnTo>
                    <a:pt x="1730026" y="809300"/>
                  </a:lnTo>
                  <a:lnTo>
                    <a:pt x="1700848" y="775084"/>
                  </a:lnTo>
                  <a:lnTo>
                    <a:pt x="1671005" y="741462"/>
                  </a:lnTo>
                  <a:lnTo>
                    <a:pt x="1640507" y="708445"/>
                  </a:lnTo>
                  <a:lnTo>
                    <a:pt x="1609363" y="676042"/>
                  </a:lnTo>
                  <a:lnTo>
                    <a:pt x="1577585" y="644264"/>
                  </a:lnTo>
                  <a:lnTo>
                    <a:pt x="1545182" y="613120"/>
                  </a:lnTo>
                  <a:lnTo>
                    <a:pt x="1512164" y="582622"/>
                  </a:lnTo>
                  <a:lnTo>
                    <a:pt x="1478542" y="552778"/>
                  </a:lnTo>
                  <a:lnTo>
                    <a:pt x="1444326" y="523601"/>
                  </a:lnTo>
                  <a:lnTo>
                    <a:pt x="1409526" y="495098"/>
                  </a:lnTo>
                  <a:lnTo>
                    <a:pt x="1374152" y="467281"/>
                  </a:lnTo>
                  <a:lnTo>
                    <a:pt x="1338214" y="440160"/>
                  </a:lnTo>
                  <a:lnTo>
                    <a:pt x="1301723" y="413746"/>
                  </a:lnTo>
                  <a:lnTo>
                    <a:pt x="1264689" y="388047"/>
                  </a:lnTo>
                  <a:lnTo>
                    <a:pt x="1227121" y="363074"/>
                  </a:lnTo>
                  <a:lnTo>
                    <a:pt x="1189030" y="338838"/>
                  </a:lnTo>
                  <a:lnTo>
                    <a:pt x="1150426" y="315349"/>
                  </a:lnTo>
                  <a:lnTo>
                    <a:pt x="1111319" y="292617"/>
                  </a:lnTo>
                  <a:lnTo>
                    <a:pt x="1071720" y="270651"/>
                  </a:lnTo>
                  <a:lnTo>
                    <a:pt x="1031639" y="249463"/>
                  </a:lnTo>
                  <a:lnTo>
                    <a:pt x="991085" y="229062"/>
                  </a:lnTo>
                  <a:lnTo>
                    <a:pt x="950069" y="209458"/>
                  </a:lnTo>
                  <a:lnTo>
                    <a:pt x="908602" y="190662"/>
                  </a:lnTo>
                  <a:lnTo>
                    <a:pt x="866692" y="172684"/>
                  </a:lnTo>
                  <a:lnTo>
                    <a:pt x="824351" y="155534"/>
                  </a:lnTo>
                  <a:lnTo>
                    <a:pt x="781589" y="139222"/>
                  </a:lnTo>
                  <a:lnTo>
                    <a:pt x="738415" y="123758"/>
                  </a:lnTo>
                  <a:lnTo>
                    <a:pt x="694840" y="109153"/>
                  </a:lnTo>
                  <a:lnTo>
                    <a:pt x="650875" y="95416"/>
                  </a:lnTo>
                  <a:lnTo>
                    <a:pt x="606528" y="82559"/>
                  </a:lnTo>
                  <a:lnTo>
                    <a:pt x="561811" y="70590"/>
                  </a:lnTo>
                  <a:lnTo>
                    <a:pt x="516734" y="59520"/>
                  </a:lnTo>
                  <a:lnTo>
                    <a:pt x="471306" y="49359"/>
                  </a:lnTo>
                  <a:lnTo>
                    <a:pt x="425538" y="40118"/>
                  </a:lnTo>
                  <a:lnTo>
                    <a:pt x="379440" y="31807"/>
                  </a:lnTo>
                  <a:lnTo>
                    <a:pt x="333023" y="24435"/>
                  </a:lnTo>
                  <a:lnTo>
                    <a:pt x="286296" y="18013"/>
                  </a:lnTo>
                  <a:lnTo>
                    <a:pt x="239269" y="12551"/>
                  </a:lnTo>
                  <a:lnTo>
                    <a:pt x="191953" y="8060"/>
                  </a:lnTo>
                  <a:lnTo>
                    <a:pt x="144358" y="4549"/>
                  </a:lnTo>
                  <a:lnTo>
                    <a:pt x="96494" y="2028"/>
                  </a:lnTo>
                  <a:lnTo>
                    <a:pt x="48371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8028" y="1314614"/>
              <a:ext cx="3092678" cy="335139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18443" y="1315504"/>
              <a:ext cx="3196590" cy="3328670"/>
            </a:xfrm>
            <a:custGeom>
              <a:avLst/>
              <a:gdLst/>
              <a:ahLst/>
              <a:cxnLst/>
              <a:rect l="l" t="t" r="r" b="b"/>
              <a:pathLst>
                <a:path w="3196590" h="3328670">
                  <a:moveTo>
                    <a:pt x="3196564" y="0"/>
                  </a:moveTo>
                  <a:lnTo>
                    <a:pt x="0" y="0"/>
                  </a:lnTo>
                  <a:lnTo>
                    <a:pt x="0" y="3328619"/>
                  </a:lnTo>
                  <a:lnTo>
                    <a:pt x="3196564" y="3328619"/>
                  </a:lnTo>
                  <a:lnTo>
                    <a:pt x="3196564" y="0"/>
                  </a:lnTo>
                  <a:close/>
                </a:path>
              </a:pathLst>
            </a:custGeom>
            <a:solidFill>
              <a:srgbClr val="3B81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54396" y="623667"/>
              <a:ext cx="6240780" cy="694055"/>
            </a:xfrm>
            <a:custGeom>
              <a:avLst/>
              <a:gdLst/>
              <a:ahLst/>
              <a:cxnLst/>
              <a:rect l="l" t="t" r="r" b="b"/>
              <a:pathLst>
                <a:path w="6240780" h="694055">
                  <a:moveTo>
                    <a:pt x="6240322" y="0"/>
                  </a:moveTo>
                  <a:lnTo>
                    <a:pt x="0" y="0"/>
                  </a:lnTo>
                  <a:lnTo>
                    <a:pt x="0" y="693851"/>
                  </a:lnTo>
                  <a:lnTo>
                    <a:pt x="6240322" y="693851"/>
                  </a:lnTo>
                  <a:lnTo>
                    <a:pt x="6240322" y="0"/>
                  </a:lnTo>
                  <a:close/>
                </a:path>
              </a:pathLst>
            </a:custGeom>
            <a:solidFill>
              <a:srgbClr val="B86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05161" y="740897"/>
            <a:ext cx="2127885" cy="4787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12725" marR="5080" indent="-200660">
              <a:lnSpc>
                <a:spcPts val="1770"/>
              </a:lnSpc>
              <a:spcBef>
                <a:spcPts val="185"/>
              </a:spcBef>
            </a:pPr>
            <a:r>
              <a:rPr sz="1500" spc="75" dirty="0">
                <a:solidFill>
                  <a:srgbClr val="FFFFFF"/>
                </a:solidFill>
                <a:latin typeface="Trebuchet MS"/>
                <a:cs typeface="Trebuchet MS"/>
              </a:rPr>
              <a:t>EJEMPLO</a:t>
            </a:r>
            <a:r>
              <a:rPr sz="15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rebuchet MS"/>
                <a:cs typeface="Trebuchet MS"/>
              </a:rPr>
              <a:t>DONDE</a:t>
            </a:r>
            <a:r>
              <a:rPr sz="15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r>
              <a:rPr sz="15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100" dirty="0">
                <a:solidFill>
                  <a:srgbClr val="FFFFFF"/>
                </a:solidFill>
                <a:latin typeface="Trebuchet MS"/>
                <a:cs typeface="Trebuchet MS"/>
              </a:rPr>
              <a:t>SE </a:t>
            </a:r>
            <a:r>
              <a:rPr sz="1500" spc="90" dirty="0">
                <a:solidFill>
                  <a:srgbClr val="FFFFFF"/>
                </a:solidFill>
                <a:latin typeface="Trebuchet MS"/>
                <a:cs typeface="Trebuchet MS"/>
              </a:rPr>
              <a:t>CUMPLE</a:t>
            </a:r>
            <a:r>
              <a:rPr sz="15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15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REGLA: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54487" y="708850"/>
            <a:ext cx="2132330" cy="4787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88620" marR="5080" indent="-376555">
              <a:lnSpc>
                <a:spcPts val="1770"/>
              </a:lnSpc>
              <a:spcBef>
                <a:spcPts val="185"/>
              </a:spcBef>
            </a:pPr>
            <a:r>
              <a:rPr sz="1500" b="0" spc="110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1500" b="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0" spc="80" dirty="0">
                <a:solidFill>
                  <a:srgbClr val="FFFFFF"/>
                </a:solidFill>
                <a:latin typeface="Trebuchet MS"/>
                <a:cs typeface="Trebuchet MS"/>
              </a:rPr>
              <a:t>ESTE</a:t>
            </a:r>
            <a:r>
              <a:rPr sz="1500" b="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0" spc="100" dirty="0">
                <a:solidFill>
                  <a:srgbClr val="FFFFFF"/>
                </a:solidFill>
                <a:latin typeface="Trebuchet MS"/>
                <a:cs typeface="Trebuchet MS"/>
              </a:rPr>
              <a:t>CASO</a:t>
            </a:r>
            <a:r>
              <a:rPr sz="1500" b="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0" spc="145" dirty="0">
                <a:solidFill>
                  <a:srgbClr val="FFFFFF"/>
                </a:solidFill>
                <a:latin typeface="Trebuchet MS"/>
                <a:cs typeface="Trebuchet MS"/>
              </a:rPr>
              <a:t>SE</a:t>
            </a:r>
            <a:r>
              <a:rPr sz="1500" b="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0" spc="50" dirty="0">
                <a:solidFill>
                  <a:srgbClr val="FFFFFF"/>
                </a:solidFill>
                <a:latin typeface="Trebuchet MS"/>
                <a:cs typeface="Trebuchet MS"/>
              </a:rPr>
              <a:t>PUDO </a:t>
            </a:r>
            <a:r>
              <a:rPr sz="1500" b="0" spc="70" dirty="0">
                <a:solidFill>
                  <a:srgbClr val="FFFFFF"/>
                </a:solidFill>
                <a:latin typeface="Trebuchet MS"/>
                <a:cs typeface="Trebuchet MS"/>
              </a:rPr>
              <a:t>REDACTAR</a:t>
            </a:r>
            <a:r>
              <a:rPr sz="1500" b="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0" spc="-20" dirty="0">
                <a:solidFill>
                  <a:srgbClr val="FFFFFF"/>
                </a:solidFill>
                <a:latin typeface="Trebuchet MS"/>
                <a:cs typeface="Trebuchet MS"/>
              </a:rPr>
              <a:t>ASÍ: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0456" y="1466349"/>
            <a:ext cx="2531745" cy="294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85"/>
              </a:lnSpc>
              <a:spcBef>
                <a:spcPts val="100"/>
              </a:spcBef>
            </a:pPr>
            <a:r>
              <a:rPr sz="1500" b="1" spc="75" dirty="0">
                <a:solidFill>
                  <a:srgbClr val="FFFFFF"/>
                </a:solidFill>
                <a:latin typeface="Trebuchet MS"/>
                <a:cs typeface="Trebuchet MS"/>
              </a:rPr>
              <a:t>ARTÍCULO</a:t>
            </a:r>
            <a:r>
              <a:rPr sz="15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55" dirty="0">
                <a:solidFill>
                  <a:srgbClr val="FFFFFF"/>
                </a:solidFill>
                <a:latin typeface="Trebuchet MS"/>
                <a:cs typeface="Trebuchet MS"/>
              </a:rPr>
              <a:t>234.</a:t>
            </a:r>
            <a:r>
              <a:rPr sz="1500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endParaRPr sz="1500">
              <a:latin typeface="Trebuchet MS"/>
              <a:cs typeface="Trebuchet MS"/>
            </a:endParaRPr>
          </a:p>
          <a:p>
            <a:pPr marL="12700" marR="10160">
              <a:lnSpc>
                <a:spcPts val="1770"/>
              </a:lnSpc>
              <a:spcBef>
                <a:spcPts val="70"/>
              </a:spcBef>
            </a:pPr>
            <a:r>
              <a:rPr sz="1500" spc="50" dirty="0">
                <a:solidFill>
                  <a:srgbClr val="FFFFFF"/>
                </a:solidFill>
                <a:latin typeface="Trebuchet MS"/>
                <a:cs typeface="Trebuchet MS"/>
              </a:rPr>
              <a:t>interposición</a:t>
            </a:r>
            <a:r>
              <a:rPr sz="15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del</a:t>
            </a:r>
            <a:r>
              <a:rPr sz="15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rebuchet MS"/>
                <a:cs typeface="Trebuchet MS"/>
              </a:rPr>
              <a:t>recurso </a:t>
            </a:r>
            <a:r>
              <a:rPr sz="1500" spc="80" dirty="0">
                <a:solidFill>
                  <a:srgbClr val="FFFFFF"/>
                </a:solidFill>
                <a:latin typeface="Trebuchet MS"/>
                <a:cs typeface="Trebuchet MS"/>
              </a:rPr>
              <a:t>suspenderá</a:t>
            </a:r>
            <a:r>
              <a:rPr sz="15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15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Trebuchet MS"/>
                <a:cs typeface="Trebuchet MS"/>
              </a:rPr>
              <a:t>ejecución</a:t>
            </a:r>
            <a:r>
              <a:rPr sz="15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Trebuchet MS"/>
                <a:cs typeface="Trebuchet MS"/>
              </a:rPr>
              <a:t>del </a:t>
            </a:r>
            <a:r>
              <a:rPr sz="1500" spc="50" dirty="0">
                <a:solidFill>
                  <a:srgbClr val="FFFFFF"/>
                </a:solidFill>
                <a:latin typeface="Trebuchet MS"/>
                <a:cs typeface="Trebuchet MS"/>
              </a:rPr>
              <a:t>acto</a:t>
            </a:r>
            <a:r>
              <a:rPr sz="15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12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5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rebuchet MS"/>
                <a:cs typeface="Trebuchet MS"/>
              </a:rPr>
              <a:t>resolución </a:t>
            </a:r>
            <a:r>
              <a:rPr sz="1500" spc="55" dirty="0">
                <a:solidFill>
                  <a:srgbClr val="FFFFFF"/>
                </a:solidFill>
                <a:latin typeface="Trebuchet MS"/>
                <a:cs typeface="Trebuchet MS"/>
              </a:rPr>
              <a:t>impugnado,</a:t>
            </a:r>
            <a:r>
              <a:rPr sz="15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rebuchet MS"/>
                <a:cs typeface="Trebuchet MS"/>
              </a:rPr>
              <a:t>siempre</a:t>
            </a:r>
            <a:r>
              <a:rPr sz="15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sz="1500" spc="40" dirty="0">
                <a:solidFill>
                  <a:srgbClr val="FFFFFF"/>
                </a:solidFill>
                <a:latin typeface="Trebuchet MS"/>
                <a:cs typeface="Trebuchet MS"/>
              </a:rPr>
              <a:t>cuando: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rebuchet MS"/>
              <a:cs typeface="Trebuchet MS"/>
            </a:endParaRPr>
          </a:p>
          <a:p>
            <a:pPr marL="12700" marR="5080">
              <a:lnSpc>
                <a:spcPts val="1770"/>
              </a:lnSpc>
            </a:pPr>
            <a:r>
              <a:rPr sz="1500" spc="-20" dirty="0">
                <a:solidFill>
                  <a:srgbClr val="FFFFFF"/>
                </a:solidFill>
                <a:latin typeface="Trebuchet MS"/>
                <a:cs typeface="Trebuchet MS"/>
              </a:rPr>
              <a:t>IV.</a:t>
            </a:r>
            <a:r>
              <a:rPr sz="15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90" dirty="0">
                <a:solidFill>
                  <a:srgbClr val="E4C513"/>
                </a:solidFill>
                <a:latin typeface="Trebuchet MS"/>
                <a:cs typeface="Trebuchet MS"/>
              </a:rPr>
              <a:t>No</a:t>
            </a:r>
            <a:r>
              <a:rPr sz="1500" b="1" spc="-125" dirty="0">
                <a:solidFill>
                  <a:srgbClr val="E4C513"/>
                </a:solidFill>
                <a:latin typeface="Trebuchet MS"/>
                <a:cs typeface="Trebuchet MS"/>
              </a:rPr>
              <a:t> </a:t>
            </a:r>
            <a:r>
              <a:rPr sz="1500" spc="114" dirty="0">
                <a:solidFill>
                  <a:srgbClr val="FFFFFF"/>
                </a:solidFill>
                <a:latin typeface="Trebuchet MS"/>
                <a:cs typeface="Trebuchet MS"/>
              </a:rPr>
              <a:t>se</a:t>
            </a:r>
            <a:r>
              <a:rPr sz="15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rebuchet MS"/>
                <a:cs typeface="Trebuchet MS"/>
              </a:rPr>
              <a:t>ocasionen</a:t>
            </a:r>
            <a:r>
              <a:rPr sz="15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95" dirty="0">
                <a:solidFill>
                  <a:srgbClr val="FFFFFF"/>
                </a:solidFill>
                <a:latin typeface="Trebuchet MS"/>
                <a:cs typeface="Trebuchet MS"/>
              </a:rPr>
              <a:t>daños</a:t>
            </a:r>
            <a:r>
              <a:rPr sz="15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1500" spc="20" dirty="0">
                <a:solidFill>
                  <a:srgbClr val="FFFFFF"/>
                </a:solidFill>
                <a:latin typeface="Trebuchet MS"/>
                <a:cs typeface="Trebuchet MS"/>
              </a:rPr>
              <a:t>perjuicios</a:t>
            </a:r>
            <a:r>
              <a:rPr sz="15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9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5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Trebuchet MS"/>
                <a:cs typeface="Trebuchet MS"/>
              </a:rPr>
              <a:t>terceros,</a:t>
            </a:r>
            <a:r>
              <a:rPr sz="15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30" dirty="0">
                <a:solidFill>
                  <a:srgbClr val="E4C513"/>
                </a:solidFill>
                <a:latin typeface="Trebuchet MS"/>
                <a:cs typeface="Trebuchet MS"/>
              </a:rPr>
              <a:t>a </a:t>
            </a:r>
            <a:r>
              <a:rPr sz="1500" b="1" spc="55" dirty="0">
                <a:solidFill>
                  <a:srgbClr val="E4C513"/>
                </a:solidFill>
                <a:latin typeface="Trebuchet MS"/>
                <a:cs typeface="Trebuchet MS"/>
              </a:rPr>
              <a:t>menos</a:t>
            </a:r>
            <a:r>
              <a:rPr sz="1500" b="1" spc="-155" dirty="0">
                <a:solidFill>
                  <a:srgbClr val="E4C513"/>
                </a:solidFill>
                <a:latin typeface="Trebuchet MS"/>
                <a:cs typeface="Trebuchet MS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Trebuchet MS"/>
                <a:cs typeface="Trebuchet MS"/>
              </a:rPr>
              <a:t>que</a:t>
            </a:r>
            <a:r>
              <a:rPr sz="15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114" dirty="0">
                <a:solidFill>
                  <a:srgbClr val="FFFFFF"/>
                </a:solidFill>
                <a:latin typeface="Trebuchet MS"/>
                <a:cs typeface="Trebuchet MS"/>
              </a:rPr>
              <a:t>se</a:t>
            </a:r>
            <a:r>
              <a:rPr sz="15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garanticen </a:t>
            </a:r>
            <a:r>
              <a:rPr sz="1500" spc="80" dirty="0">
                <a:solidFill>
                  <a:srgbClr val="FFFFFF"/>
                </a:solidFill>
                <a:latin typeface="Trebuchet MS"/>
                <a:cs typeface="Trebuchet MS"/>
              </a:rPr>
              <a:t>éstos</a:t>
            </a:r>
            <a:r>
              <a:rPr sz="15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sz="15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el</a:t>
            </a:r>
            <a:r>
              <a:rPr sz="15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100" dirty="0">
                <a:solidFill>
                  <a:srgbClr val="FFFFFF"/>
                </a:solidFill>
                <a:latin typeface="Trebuchet MS"/>
                <a:cs typeface="Trebuchet MS"/>
              </a:rPr>
              <a:t>caso</a:t>
            </a:r>
            <a:r>
              <a:rPr sz="15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5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rebuchet MS"/>
                <a:cs typeface="Trebuchet MS"/>
              </a:rPr>
              <a:t>no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obtener</a:t>
            </a:r>
            <a:r>
              <a:rPr sz="150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rebuchet MS"/>
                <a:cs typeface="Trebuchet MS"/>
              </a:rPr>
              <a:t>resolución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favorable;»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33103" y="1598163"/>
            <a:ext cx="29908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solidFill>
                  <a:srgbClr val="FFFFFF"/>
                </a:solidFill>
                <a:latin typeface="Trebuchet MS"/>
                <a:cs typeface="Trebuchet MS"/>
              </a:rPr>
              <a:t>(…)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33103" y="3169053"/>
            <a:ext cx="2827020" cy="92773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770"/>
              </a:lnSpc>
              <a:spcBef>
                <a:spcPts val="185"/>
              </a:spcBef>
            </a:pPr>
            <a:r>
              <a:rPr sz="1500" spc="-20" dirty="0">
                <a:solidFill>
                  <a:srgbClr val="FFFFFF"/>
                </a:solidFill>
                <a:latin typeface="Trebuchet MS"/>
                <a:cs typeface="Trebuchet MS"/>
              </a:rPr>
              <a:t>IV.</a:t>
            </a:r>
            <a:r>
              <a:rPr sz="15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114" dirty="0">
                <a:solidFill>
                  <a:srgbClr val="E4C513"/>
                </a:solidFill>
                <a:latin typeface="Trebuchet MS"/>
                <a:cs typeface="Trebuchet MS"/>
              </a:rPr>
              <a:t>Se</a:t>
            </a:r>
            <a:r>
              <a:rPr sz="1500" b="1" spc="-45" dirty="0">
                <a:solidFill>
                  <a:srgbClr val="E4C513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E4C513"/>
                </a:solidFill>
                <a:latin typeface="Trebuchet MS"/>
                <a:cs typeface="Trebuchet MS"/>
              </a:rPr>
              <a:t>garanticen</a:t>
            </a:r>
            <a:r>
              <a:rPr sz="1500" b="1" spc="-75" dirty="0">
                <a:solidFill>
                  <a:srgbClr val="E4C513"/>
                </a:solidFill>
                <a:latin typeface="Trebuchet MS"/>
                <a:cs typeface="Trebuchet MS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Trebuchet MS"/>
                <a:cs typeface="Trebuchet MS"/>
              </a:rPr>
              <a:t>los</a:t>
            </a:r>
            <a:r>
              <a:rPr sz="15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Trebuchet MS"/>
                <a:cs typeface="Trebuchet MS"/>
              </a:rPr>
              <a:t>daños </a:t>
            </a:r>
            <a:r>
              <a:rPr sz="1500" spc="85" dirty="0">
                <a:solidFill>
                  <a:srgbClr val="FFFFFF"/>
                </a:solidFill>
                <a:latin typeface="Trebuchet MS"/>
                <a:cs typeface="Trebuchet MS"/>
              </a:rPr>
              <a:t>ocasionados</a:t>
            </a:r>
            <a:r>
              <a:rPr sz="15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95" dirty="0">
                <a:solidFill>
                  <a:srgbClr val="FFFFFF"/>
                </a:solidFill>
                <a:latin typeface="Trebuchet MS"/>
                <a:cs typeface="Trebuchet MS"/>
              </a:rPr>
              <a:t>con</a:t>
            </a:r>
            <a:r>
              <a:rPr sz="15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15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rebuchet MS"/>
                <a:cs typeface="Trebuchet MS"/>
              </a:rPr>
              <a:t>suspensión </a:t>
            </a:r>
            <a:r>
              <a:rPr sz="1500" spc="50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sz="15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el</a:t>
            </a:r>
            <a:r>
              <a:rPr sz="15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100" dirty="0">
                <a:solidFill>
                  <a:srgbClr val="FFFFFF"/>
                </a:solidFill>
                <a:latin typeface="Trebuchet MS"/>
                <a:cs typeface="Trebuchet MS"/>
              </a:rPr>
              <a:t>caso</a:t>
            </a:r>
            <a:r>
              <a:rPr sz="15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5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obtener </a:t>
            </a:r>
            <a:r>
              <a:rPr sz="1500" spc="60" dirty="0">
                <a:solidFill>
                  <a:srgbClr val="FFFFFF"/>
                </a:solidFill>
                <a:latin typeface="Trebuchet MS"/>
                <a:cs typeface="Trebuchet MS"/>
              </a:rPr>
              <a:t>resolución</a:t>
            </a:r>
            <a:r>
              <a:rPr sz="15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desfavorable.»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0421"/>
            <a:ext cx="1065530" cy="2537460"/>
          </a:xfrm>
          <a:custGeom>
            <a:avLst/>
            <a:gdLst/>
            <a:ahLst/>
            <a:cxnLst/>
            <a:rect l="l" t="t" r="r" b="b"/>
            <a:pathLst>
              <a:path w="1065530" h="2537460">
                <a:moveTo>
                  <a:pt x="0" y="2537055"/>
                </a:moveTo>
                <a:lnTo>
                  <a:pt x="50038" y="2533917"/>
                </a:lnTo>
                <a:lnTo>
                  <a:pt x="93486" y="2528966"/>
                </a:lnTo>
                <a:lnTo>
                  <a:pt x="136423" y="2522100"/>
                </a:lnTo>
                <a:lnTo>
                  <a:pt x="178817" y="2513357"/>
                </a:lnTo>
                <a:lnTo>
                  <a:pt x="220634" y="2502775"/>
                </a:lnTo>
                <a:lnTo>
                  <a:pt x="261842" y="2490392"/>
                </a:lnTo>
                <a:lnTo>
                  <a:pt x="302407" y="2476246"/>
                </a:lnTo>
                <a:lnTo>
                  <a:pt x="342297" y="2460374"/>
                </a:lnTo>
                <a:lnTo>
                  <a:pt x="381479" y="2442816"/>
                </a:lnTo>
                <a:lnTo>
                  <a:pt x="419919" y="2423608"/>
                </a:lnTo>
                <a:lnTo>
                  <a:pt x="457585" y="2402789"/>
                </a:lnTo>
                <a:lnTo>
                  <a:pt x="494444" y="2380396"/>
                </a:lnTo>
                <a:lnTo>
                  <a:pt x="530463" y="2356467"/>
                </a:lnTo>
                <a:lnTo>
                  <a:pt x="565608" y="2331041"/>
                </a:lnTo>
                <a:lnTo>
                  <a:pt x="599848" y="2304155"/>
                </a:lnTo>
                <a:lnTo>
                  <a:pt x="633148" y="2275848"/>
                </a:lnTo>
                <a:lnTo>
                  <a:pt x="665476" y="2246156"/>
                </a:lnTo>
                <a:lnTo>
                  <a:pt x="696800" y="2215119"/>
                </a:lnTo>
                <a:lnTo>
                  <a:pt x="727085" y="2182773"/>
                </a:lnTo>
                <a:lnTo>
                  <a:pt x="756300" y="2149158"/>
                </a:lnTo>
                <a:lnTo>
                  <a:pt x="784411" y="2114310"/>
                </a:lnTo>
                <a:lnTo>
                  <a:pt x="811384" y="2078268"/>
                </a:lnTo>
                <a:lnTo>
                  <a:pt x="837189" y="2041069"/>
                </a:lnTo>
                <a:lnTo>
                  <a:pt x="861790" y="2002752"/>
                </a:lnTo>
                <a:lnTo>
                  <a:pt x="885156" y="1963355"/>
                </a:lnTo>
                <a:lnTo>
                  <a:pt x="907253" y="1922915"/>
                </a:lnTo>
                <a:lnTo>
                  <a:pt x="928049" y="1881470"/>
                </a:lnTo>
                <a:lnTo>
                  <a:pt x="947510" y="1839059"/>
                </a:lnTo>
                <a:lnTo>
                  <a:pt x="965604" y="1795719"/>
                </a:lnTo>
                <a:lnTo>
                  <a:pt x="982297" y="1751488"/>
                </a:lnTo>
                <a:lnTo>
                  <a:pt x="997557" y="1706404"/>
                </a:lnTo>
                <a:lnTo>
                  <a:pt x="1011350" y="1660505"/>
                </a:lnTo>
                <a:lnTo>
                  <a:pt x="1023644" y="1613828"/>
                </a:lnTo>
                <a:lnTo>
                  <a:pt x="1034406" y="1566413"/>
                </a:lnTo>
                <a:lnTo>
                  <a:pt x="1043602" y="1518296"/>
                </a:lnTo>
                <a:lnTo>
                  <a:pt x="1051201" y="1469516"/>
                </a:lnTo>
                <a:lnTo>
                  <a:pt x="1057168" y="1420111"/>
                </a:lnTo>
                <a:lnTo>
                  <a:pt x="1061471" y="1370118"/>
                </a:lnTo>
                <a:lnTo>
                  <a:pt x="1064077" y="1319575"/>
                </a:lnTo>
                <a:lnTo>
                  <a:pt x="1064953" y="1268521"/>
                </a:lnTo>
                <a:lnTo>
                  <a:pt x="1064077" y="1217467"/>
                </a:lnTo>
                <a:lnTo>
                  <a:pt x="1061471" y="1166924"/>
                </a:lnTo>
                <a:lnTo>
                  <a:pt x="1057168" y="1116931"/>
                </a:lnTo>
                <a:lnTo>
                  <a:pt x="1051201" y="1067526"/>
                </a:lnTo>
                <a:lnTo>
                  <a:pt x="1043602" y="1018746"/>
                </a:lnTo>
                <a:lnTo>
                  <a:pt x="1034406" y="970629"/>
                </a:lnTo>
                <a:lnTo>
                  <a:pt x="1023644" y="923214"/>
                </a:lnTo>
                <a:lnTo>
                  <a:pt x="1011350" y="876538"/>
                </a:lnTo>
                <a:lnTo>
                  <a:pt x="997557" y="830639"/>
                </a:lnTo>
                <a:lnTo>
                  <a:pt x="982297" y="785556"/>
                </a:lnTo>
                <a:lnTo>
                  <a:pt x="965604" y="741325"/>
                </a:lnTo>
                <a:lnTo>
                  <a:pt x="947510" y="697985"/>
                </a:lnTo>
                <a:lnTo>
                  <a:pt x="928049" y="655574"/>
                </a:lnTo>
                <a:lnTo>
                  <a:pt x="907253" y="614130"/>
                </a:lnTo>
                <a:lnTo>
                  <a:pt x="885156" y="573690"/>
                </a:lnTo>
                <a:lnTo>
                  <a:pt x="861790" y="534294"/>
                </a:lnTo>
                <a:lnTo>
                  <a:pt x="837189" y="495977"/>
                </a:lnTo>
                <a:lnTo>
                  <a:pt x="811384" y="458779"/>
                </a:lnTo>
                <a:lnTo>
                  <a:pt x="784411" y="422737"/>
                </a:lnTo>
                <a:lnTo>
                  <a:pt x="756300" y="387890"/>
                </a:lnTo>
                <a:lnTo>
                  <a:pt x="727085" y="354275"/>
                </a:lnTo>
                <a:lnTo>
                  <a:pt x="696800" y="321930"/>
                </a:lnTo>
                <a:lnTo>
                  <a:pt x="665476" y="290893"/>
                </a:lnTo>
                <a:lnTo>
                  <a:pt x="633148" y="261202"/>
                </a:lnTo>
                <a:lnTo>
                  <a:pt x="599848" y="232895"/>
                </a:lnTo>
                <a:lnTo>
                  <a:pt x="565608" y="206009"/>
                </a:lnTo>
                <a:lnTo>
                  <a:pt x="530463" y="180584"/>
                </a:lnTo>
                <a:lnTo>
                  <a:pt x="494444" y="156656"/>
                </a:lnTo>
                <a:lnTo>
                  <a:pt x="457585" y="134263"/>
                </a:lnTo>
                <a:lnTo>
                  <a:pt x="419919" y="113444"/>
                </a:lnTo>
                <a:lnTo>
                  <a:pt x="381479" y="94237"/>
                </a:lnTo>
                <a:lnTo>
                  <a:pt x="342297" y="76678"/>
                </a:lnTo>
                <a:lnTo>
                  <a:pt x="302407" y="60807"/>
                </a:lnTo>
                <a:lnTo>
                  <a:pt x="261842" y="46661"/>
                </a:lnTo>
                <a:lnTo>
                  <a:pt x="220634" y="34279"/>
                </a:lnTo>
                <a:lnTo>
                  <a:pt x="178817" y="23697"/>
                </a:lnTo>
                <a:lnTo>
                  <a:pt x="136423" y="14954"/>
                </a:lnTo>
                <a:lnTo>
                  <a:pt x="93486" y="8088"/>
                </a:lnTo>
                <a:lnTo>
                  <a:pt x="50038" y="3137"/>
                </a:lnTo>
                <a:lnTo>
                  <a:pt x="6112" y="138"/>
                </a:lnTo>
                <a:lnTo>
                  <a:pt x="0" y="0"/>
                </a:lnTo>
              </a:path>
            </a:pathLst>
          </a:custGeom>
          <a:ln w="660400">
            <a:solidFill>
              <a:srgbClr val="B9C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82876" y="2908"/>
            <a:ext cx="960755" cy="5130800"/>
          </a:xfrm>
          <a:custGeom>
            <a:avLst/>
            <a:gdLst/>
            <a:ahLst/>
            <a:cxnLst/>
            <a:rect l="l" t="t" r="r" b="b"/>
            <a:pathLst>
              <a:path w="960754" h="5130800">
                <a:moveTo>
                  <a:pt x="960247" y="0"/>
                </a:moveTo>
                <a:lnTo>
                  <a:pt x="0" y="0"/>
                </a:lnTo>
                <a:lnTo>
                  <a:pt x="0" y="5130685"/>
                </a:lnTo>
                <a:lnTo>
                  <a:pt x="960247" y="5130685"/>
                </a:lnTo>
                <a:lnTo>
                  <a:pt x="960247" y="0"/>
                </a:lnTo>
                <a:close/>
              </a:path>
            </a:pathLst>
          </a:custGeom>
          <a:solidFill>
            <a:srgbClr val="5B5B5B">
              <a:alpha val="2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7132" y="386212"/>
            <a:ext cx="2475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55" dirty="0">
                <a:solidFill>
                  <a:srgbClr val="0B003B"/>
                </a:solidFill>
              </a:rPr>
              <a:t>CONJUNCIONES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1334852" y="945038"/>
            <a:ext cx="6656070" cy="375031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67970" indent="-227329" algn="just">
              <a:lnSpc>
                <a:spcPct val="100000"/>
              </a:lnSpc>
              <a:spcBef>
                <a:spcPts val="300"/>
              </a:spcBef>
              <a:buChar char="•"/>
              <a:tabLst>
                <a:tab pos="267970" algn="l"/>
              </a:tabLst>
            </a:pPr>
            <a:r>
              <a:rPr sz="1500" dirty="0">
                <a:latin typeface="Trebuchet MS"/>
                <a:cs typeface="Trebuchet MS"/>
              </a:rPr>
              <a:t>El</a:t>
            </a:r>
            <a:r>
              <a:rPr sz="1500" spc="55" dirty="0">
                <a:latin typeface="Trebuchet MS"/>
                <a:cs typeface="Trebuchet MS"/>
              </a:rPr>
              <a:t>  </a:t>
            </a:r>
            <a:r>
              <a:rPr sz="1500" spc="50" dirty="0">
                <a:latin typeface="Trebuchet MS"/>
                <a:cs typeface="Trebuchet MS"/>
              </a:rPr>
              <a:t>vocablo</a:t>
            </a:r>
            <a:r>
              <a:rPr sz="1500" spc="60" dirty="0">
                <a:latin typeface="Trebuchet MS"/>
                <a:cs typeface="Trebuchet MS"/>
              </a:rPr>
              <a:t>  </a:t>
            </a:r>
            <a:r>
              <a:rPr sz="1500" spc="180" dirty="0">
                <a:latin typeface="Trebuchet MS"/>
                <a:cs typeface="Trebuchet MS"/>
              </a:rPr>
              <a:t>«y»</a:t>
            </a:r>
            <a:r>
              <a:rPr sz="1500" spc="60" dirty="0">
                <a:latin typeface="Trebuchet MS"/>
                <a:cs typeface="Trebuchet MS"/>
              </a:rPr>
              <a:t>  </a:t>
            </a:r>
            <a:r>
              <a:rPr sz="1500" spc="65" dirty="0">
                <a:latin typeface="Trebuchet MS"/>
                <a:cs typeface="Trebuchet MS"/>
              </a:rPr>
              <a:t>queda</a:t>
            </a:r>
            <a:r>
              <a:rPr sz="1500" spc="60" dirty="0">
                <a:latin typeface="Trebuchet MS"/>
                <a:cs typeface="Trebuchet MS"/>
              </a:rPr>
              <a:t>  </a:t>
            </a:r>
            <a:r>
              <a:rPr sz="1500" spc="50" dirty="0">
                <a:latin typeface="Trebuchet MS"/>
                <a:cs typeface="Trebuchet MS"/>
              </a:rPr>
              <a:t>reservado</a:t>
            </a:r>
            <a:r>
              <a:rPr sz="1500" spc="60" dirty="0">
                <a:latin typeface="Trebuchet MS"/>
                <a:cs typeface="Trebuchet MS"/>
              </a:rPr>
              <a:t>  </a:t>
            </a:r>
            <a:r>
              <a:rPr sz="1500" spc="90" dirty="0">
                <a:latin typeface="Trebuchet MS"/>
                <a:cs typeface="Trebuchet MS"/>
              </a:rPr>
              <a:t>a</a:t>
            </a:r>
            <a:r>
              <a:rPr sz="1500" spc="60" dirty="0">
                <a:latin typeface="Trebuchet MS"/>
                <a:cs typeface="Trebuchet MS"/>
              </a:rPr>
              <a:t>  </a:t>
            </a:r>
            <a:r>
              <a:rPr sz="1500" spc="65" dirty="0">
                <a:latin typeface="Trebuchet MS"/>
                <a:cs typeface="Trebuchet MS"/>
              </a:rPr>
              <a:t>las</a:t>
            </a:r>
            <a:r>
              <a:rPr sz="1500" spc="60" dirty="0">
                <a:latin typeface="Trebuchet MS"/>
                <a:cs typeface="Trebuchet MS"/>
              </a:rPr>
              <a:t>  </a:t>
            </a:r>
            <a:r>
              <a:rPr sz="1500" spc="65" dirty="0">
                <a:latin typeface="Trebuchet MS"/>
                <a:cs typeface="Trebuchet MS"/>
              </a:rPr>
              <a:t>conjunciones</a:t>
            </a:r>
            <a:r>
              <a:rPr sz="1500" spc="60" dirty="0">
                <a:latin typeface="Trebuchet MS"/>
                <a:cs typeface="Trebuchet MS"/>
              </a:rPr>
              <a:t>  </a:t>
            </a:r>
            <a:r>
              <a:rPr sz="1500" spc="-10" dirty="0">
                <a:latin typeface="Trebuchet MS"/>
                <a:cs typeface="Trebuchet MS"/>
              </a:rPr>
              <a:t>copulativas</a:t>
            </a:r>
            <a:endParaRPr sz="1500">
              <a:latin typeface="Trebuchet MS"/>
              <a:cs typeface="Trebuchet MS"/>
            </a:endParaRPr>
          </a:p>
          <a:p>
            <a:pPr marL="269240" algn="just">
              <a:lnSpc>
                <a:spcPct val="100000"/>
              </a:lnSpc>
              <a:spcBef>
                <a:spcPts val="195"/>
              </a:spcBef>
            </a:pPr>
            <a:r>
              <a:rPr sz="1500" spc="190" dirty="0">
                <a:latin typeface="Trebuchet MS"/>
                <a:cs typeface="Trebuchet MS"/>
              </a:rPr>
              <a:t>—</a:t>
            </a:r>
            <a:r>
              <a:rPr sz="1500" spc="135" dirty="0">
                <a:latin typeface="Trebuchet MS"/>
                <a:cs typeface="Trebuchet MS"/>
              </a:rPr>
              <a:t>cuando</a:t>
            </a:r>
            <a:r>
              <a:rPr sz="1500" spc="-135" dirty="0">
                <a:latin typeface="Trebuchet MS"/>
                <a:cs typeface="Trebuchet MS"/>
              </a:rPr>
              <a:t> </a:t>
            </a:r>
            <a:r>
              <a:rPr sz="1500" spc="75" dirty="0">
                <a:latin typeface="Trebuchet MS"/>
                <a:cs typeface="Trebuchet MS"/>
              </a:rPr>
              <a:t>todos</a:t>
            </a:r>
            <a:r>
              <a:rPr sz="1500" spc="-135" dirty="0">
                <a:latin typeface="Trebuchet MS"/>
                <a:cs typeface="Trebuchet MS"/>
              </a:rPr>
              <a:t> </a:t>
            </a:r>
            <a:r>
              <a:rPr sz="1500" spc="75" dirty="0">
                <a:latin typeface="Trebuchet MS"/>
                <a:cs typeface="Trebuchet MS"/>
              </a:rPr>
              <a:t>los</a:t>
            </a:r>
            <a:r>
              <a:rPr sz="1500" spc="-135" dirty="0">
                <a:latin typeface="Trebuchet MS"/>
                <a:cs typeface="Trebuchet MS"/>
              </a:rPr>
              <a:t> </a:t>
            </a:r>
            <a:r>
              <a:rPr sz="1500" spc="55" dirty="0">
                <a:latin typeface="Trebuchet MS"/>
                <a:cs typeface="Trebuchet MS"/>
              </a:rPr>
              <a:t>elementos</a:t>
            </a:r>
            <a:r>
              <a:rPr sz="1500" spc="-130" dirty="0">
                <a:latin typeface="Trebuchet MS"/>
                <a:cs typeface="Trebuchet MS"/>
              </a:rPr>
              <a:t> </a:t>
            </a:r>
            <a:r>
              <a:rPr sz="1500" spc="50" dirty="0">
                <a:latin typeface="Trebuchet MS"/>
                <a:cs typeface="Trebuchet MS"/>
              </a:rPr>
              <a:t>correlacionados</a:t>
            </a:r>
            <a:r>
              <a:rPr sz="1500" spc="-135" dirty="0">
                <a:latin typeface="Trebuchet MS"/>
                <a:cs typeface="Trebuchet MS"/>
              </a:rPr>
              <a:t> </a:t>
            </a:r>
            <a:r>
              <a:rPr sz="1500" spc="114" dirty="0">
                <a:latin typeface="Trebuchet MS"/>
                <a:cs typeface="Trebuchet MS"/>
              </a:rPr>
              <a:t>se</a:t>
            </a:r>
            <a:r>
              <a:rPr sz="1500" spc="-135" dirty="0">
                <a:latin typeface="Trebuchet MS"/>
                <a:cs typeface="Trebuchet MS"/>
              </a:rPr>
              <a:t> </a:t>
            </a:r>
            <a:r>
              <a:rPr sz="1500" spc="60" dirty="0">
                <a:latin typeface="Trebuchet MS"/>
                <a:cs typeface="Trebuchet MS"/>
              </a:rPr>
              <a:t>verifican—</a:t>
            </a:r>
            <a:r>
              <a:rPr sz="1500" spc="-50" dirty="0">
                <a:latin typeface="Trebuchet MS"/>
                <a:cs typeface="Trebuchet MS"/>
              </a:rPr>
              <a:t>.</a:t>
            </a:r>
            <a:endParaRPr sz="1500">
              <a:latin typeface="Trebuchet MS"/>
              <a:cs typeface="Trebuchet MS"/>
            </a:endParaRPr>
          </a:p>
          <a:p>
            <a:pPr marL="267970" marR="18415" indent="-227329" algn="just">
              <a:lnSpc>
                <a:spcPct val="111100"/>
              </a:lnSpc>
              <a:buChar char="•"/>
              <a:tabLst>
                <a:tab pos="269240" algn="l"/>
              </a:tabLst>
            </a:pPr>
            <a:r>
              <a:rPr sz="1500" spc="50" dirty="0">
                <a:latin typeface="Trebuchet MS"/>
                <a:cs typeface="Trebuchet MS"/>
              </a:rPr>
              <a:t>Para</a:t>
            </a:r>
            <a:r>
              <a:rPr sz="1500" spc="280" dirty="0">
                <a:latin typeface="Trebuchet MS"/>
                <a:cs typeface="Trebuchet MS"/>
              </a:rPr>
              <a:t> </a:t>
            </a:r>
            <a:r>
              <a:rPr sz="1500" spc="50" dirty="0">
                <a:latin typeface="Trebuchet MS"/>
                <a:cs typeface="Trebuchet MS"/>
              </a:rPr>
              <a:t>expresar</a:t>
            </a:r>
            <a:r>
              <a:rPr sz="1500" spc="280" dirty="0">
                <a:latin typeface="Trebuchet MS"/>
                <a:cs typeface="Trebuchet MS"/>
              </a:rPr>
              <a:t> </a:t>
            </a:r>
            <a:r>
              <a:rPr sz="1500" spc="85" dirty="0">
                <a:latin typeface="Trebuchet MS"/>
                <a:cs typeface="Trebuchet MS"/>
              </a:rPr>
              <a:t>una</a:t>
            </a:r>
            <a:r>
              <a:rPr sz="1500" spc="28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relación</a:t>
            </a:r>
            <a:r>
              <a:rPr sz="1500" spc="280" dirty="0">
                <a:latin typeface="Trebuchet MS"/>
                <a:cs typeface="Trebuchet MS"/>
              </a:rPr>
              <a:t> </a:t>
            </a:r>
            <a:r>
              <a:rPr sz="1500" spc="55" dirty="0">
                <a:latin typeface="Trebuchet MS"/>
                <a:cs typeface="Trebuchet MS"/>
              </a:rPr>
              <a:t>disyuntiva</a:t>
            </a:r>
            <a:r>
              <a:rPr sz="1500" spc="280" dirty="0">
                <a:latin typeface="Trebuchet MS"/>
                <a:cs typeface="Trebuchet MS"/>
              </a:rPr>
              <a:t> </a:t>
            </a:r>
            <a:r>
              <a:rPr sz="1500" spc="50" dirty="0">
                <a:latin typeface="Trebuchet MS"/>
                <a:cs typeface="Trebuchet MS"/>
              </a:rPr>
              <a:t>inclusiva</a:t>
            </a:r>
            <a:r>
              <a:rPr sz="1500" spc="280" dirty="0">
                <a:latin typeface="Trebuchet MS"/>
                <a:cs typeface="Trebuchet MS"/>
              </a:rPr>
              <a:t> </a:t>
            </a:r>
            <a:r>
              <a:rPr sz="1500" spc="135" dirty="0">
                <a:latin typeface="Trebuchet MS"/>
                <a:cs typeface="Trebuchet MS"/>
              </a:rPr>
              <a:t>—</a:t>
            </a:r>
            <a:r>
              <a:rPr sz="1500" spc="75" dirty="0">
                <a:latin typeface="Trebuchet MS"/>
                <a:cs typeface="Trebuchet MS"/>
              </a:rPr>
              <a:t>aquella</a:t>
            </a:r>
            <a:r>
              <a:rPr sz="1500" spc="280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donde</a:t>
            </a:r>
            <a:r>
              <a:rPr sz="1500" spc="280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se 	</a:t>
            </a:r>
            <a:r>
              <a:rPr sz="1500" spc="40" dirty="0">
                <a:latin typeface="Trebuchet MS"/>
                <a:cs typeface="Trebuchet MS"/>
              </a:rPr>
              <a:t>puede</a:t>
            </a:r>
            <a:r>
              <a:rPr sz="1500" spc="-114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optar</a:t>
            </a:r>
            <a:r>
              <a:rPr sz="1500" spc="-85" dirty="0">
                <a:latin typeface="Trebuchet MS"/>
                <a:cs typeface="Trebuchet MS"/>
              </a:rPr>
              <a:t> </a:t>
            </a:r>
            <a:r>
              <a:rPr sz="1500" spc="25" dirty="0">
                <a:latin typeface="Trebuchet MS"/>
                <a:cs typeface="Trebuchet MS"/>
              </a:rPr>
              <a:t>por</a:t>
            </a:r>
            <a:r>
              <a:rPr sz="1500" spc="-80" dirty="0">
                <a:latin typeface="Trebuchet MS"/>
                <a:cs typeface="Trebuchet MS"/>
              </a:rPr>
              <a:t> </a:t>
            </a:r>
            <a:r>
              <a:rPr sz="1500" spc="55" dirty="0">
                <a:latin typeface="Trebuchet MS"/>
                <a:cs typeface="Trebuchet MS"/>
              </a:rPr>
              <a:t>alguna</a:t>
            </a:r>
            <a:r>
              <a:rPr sz="1500" spc="-85" dirty="0">
                <a:latin typeface="Trebuchet MS"/>
                <a:cs typeface="Trebuchet MS"/>
              </a:rPr>
              <a:t> </a:t>
            </a:r>
            <a:r>
              <a:rPr sz="1500" spc="25" dirty="0">
                <a:latin typeface="Trebuchet MS"/>
                <a:cs typeface="Trebuchet MS"/>
              </a:rPr>
              <a:t>o</a:t>
            </a:r>
            <a:r>
              <a:rPr sz="1500" spc="-80" dirty="0">
                <a:latin typeface="Trebuchet MS"/>
                <a:cs typeface="Trebuchet MS"/>
              </a:rPr>
              <a:t> </a:t>
            </a:r>
            <a:r>
              <a:rPr sz="1500" spc="35" dirty="0">
                <a:latin typeface="Trebuchet MS"/>
                <a:cs typeface="Trebuchet MS"/>
              </a:rPr>
              <a:t>varias</a:t>
            </a:r>
            <a:r>
              <a:rPr sz="1500" spc="-85" dirty="0">
                <a:latin typeface="Trebuchet MS"/>
                <a:cs typeface="Trebuchet MS"/>
              </a:rPr>
              <a:t> </a:t>
            </a:r>
            <a:r>
              <a:rPr sz="1500" spc="20" dirty="0">
                <a:latin typeface="Trebuchet MS"/>
                <a:cs typeface="Trebuchet MS"/>
              </a:rPr>
              <a:t>de</a:t>
            </a:r>
            <a:r>
              <a:rPr sz="1500" spc="-80" dirty="0">
                <a:latin typeface="Trebuchet MS"/>
                <a:cs typeface="Trebuchet MS"/>
              </a:rPr>
              <a:t> </a:t>
            </a:r>
            <a:r>
              <a:rPr sz="1500" spc="30" dirty="0">
                <a:latin typeface="Trebuchet MS"/>
                <a:cs typeface="Trebuchet MS"/>
              </a:rPr>
              <a:t>las</a:t>
            </a:r>
            <a:r>
              <a:rPr sz="1500" spc="-80" dirty="0">
                <a:latin typeface="Trebuchet MS"/>
                <a:cs typeface="Trebuchet MS"/>
              </a:rPr>
              <a:t> </a:t>
            </a:r>
            <a:r>
              <a:rPr sz="1500" spc="114" dirty="0">
                <a:latin typeface="Trebuchet MS"/>
                <a:cs typeface="Trebuchet MS"/>
              </a:rPr>
              <a:t>opciones—</a:t>
            </a:r>
            <a:r>
              <a:rPr sz="1500" spc="-85" dirty="0">
                <a:latin typeface="Trebuchet MS"/>
                <a:cs typeface="Trebuchet MS"/>
              </a:rPr>
              <a:t> </a:t>
            </a:r>
            <a:r>
              <a:rPr sz="1500" spc="65" dirty="0">
                <a:latin typeface="Trebuchet MS"/>
                <a:cs typeface="Trebuchet MS"/>
              </a:rPr>
              <a:t>se</a:t>
            </a:r>
            <a:r>
              <a:rPr sz="1500" spc="-80" dirty="0">
                <a:latin typeface="Trebuchet MS"/>
                <a:cs typeface="Trebuchet MS"/>
              </a:rPr>
              <a:t> </a:t>
            </a:r>
            <a:r>
              <a:rPr sz="1500" spc="80" dirty="0">
                <a:latin typeface="Trebuchet MS"/>
                <a:cs typeface="Trebuchet MS"/>
              </a:rPr>
              <a:t>usa</a:t>
            </a:r>
            <a:r>
              <a:rPr sz="1500" spc="-80" dirty="0">
                <a:latin typeface="Trebuchet MS"/>
                <a:cs typeface="Trebuchet MS"/>
              </a:rPr>
              <a:t> </a:t>
            </a:r>
            <a:r>
              <a:rPr sz="1500" spc="-65" dirty="0">
                <a:latin typeface="Trebuchet MS"/>
                <a:cs typeface="Trebuchet MS"/>
              </a:rPr>
              <a:t>el</a:t>
            </a:r>
            <a:r>
              <a:rPr sz="1500" spc="-50" dirty="0">
                <a:latin typeface="Trebuchet MS"/>
                <a:cs typeface="Trebuchet MS"/>
              </a:rPr>
              <a:t> </a:t>
            </a:r>
            <a:r>
              <a:rPr sz="1500" spc="40" dirty="0">
                <a:latin typeface="Trebuchet MS"/>
                <a:cs typeface="Trebuchet MS"/>
              </a:rPr>
              <a:t>vocablo</a:t>
            </a:r>
            <a:r>
              <a:rPr sz="1500" spc="-80" dirty="0">
                <a:latin typeface="Trebuchet MS"/>
                <a:cs typeface="Trebuchet MS"/>
              </a:rPr>
              <a:t> </a:t>
            </a:r>
            <a:r>
              <a:rPr sz="1500" spc="140" dirty="0">
                <a:latin typeface="Trebuchet MS"/>
                <a:cs typeface="Trebuchet MS"/>
              </a:rPr>
              <a:t>«o» 	</a:t>
            </a:r>
            <a:r>
              <a:rPr sz="1500" spc="60" dirty="0">
                <a:latin typeface="Trebuchet MS"/>
                <a:cs typeface="Trebuchet MS"/>
              </a:rPr>
              <a:t>colocado</a:t>
            </a:r>
            <a:r>
              <a:rPr sz="1500" spc="15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entre</a:t>
            </a:r>
            <a:r>
              <a:rPr sz="1500" spc="150" dirty="0">
                <a:latin typeface="Trebuchet MS"/>
                <a:cs typeface="Trebuchet MS"/>
              </a:rPr>
              <a:t> </a:t>
            </a:r>
            <a:r>
              <a:rPr sz="1500" spc="114" dirty="0">
                <a:latin typeface="Trebuchet MS"/>
                <a:cs typeface="Trebuchet MS"/>
              </a:rPr>
              <a:t>dos</a:t>
            </a:r>
            <a:r>
              <a:rPr sz="1500" spc="15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términos;</a:t>
            </a:r>
            <a:r>
              <a:rPr sz="1500" spc="150" dirty="0">
                <a:latin typeface="Trebuchet MS"/>
                <a:cs typeface="Trebuchet MS"/>
              </a:rPr>
              <a:t> </a:t>
            </a:r>
            <a:r>
              <a:rPr sz="1500" spc="100" dirty="0">
                <a:latin typeface="Trebuchet MS"/>
                <a:cs typeface="Trebuchet MS"/>
              </a:rPr>
              <a:t>no</a:t>
            </a:r>
            <a:r>
              <a:rPr sz="1500" spc="15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utilizar</a:t>
            </a:r>
            <a:r>
              <a:rPr sz="1500" spc="155" dirty="0">
                <a:latin typeface="Trebuchet MS"/>
                <a:cs typeface="Trebuchet MS"/>
              </a:rPr>
              <a:t> </a:t>
            </a:r>
            <a:r>
              <a:rPr sz="1500" spc="75" dirty="0">
                <a:latin typeface="Trebuchet MS"/>
                <a:cs typeface="Trebuchet MS"/>
              </a:rPr>
              <a:t>en</a:t>
            </a:r>
            <a:r>
              <a:rPr sz="1500" spc="150" dirty="0">
                <a:latin typeface="Trebuchet MS"/>
                <a:cs typeface="Trebuchet MS"/>
              </a:rPr>
              <a:t> </a:t>
            </a:r>
            <a:r>
              <a:rPr sz="1500" spc="80" dirty="0">
                <a:latin typeface="Trebuchet MS"/>
                <a:cs typeface="Trebuchet MS"/>
              </a:rPr>
              <a:t>estos</a:t>
            </a:r>
            <a:r>
              <a:rPr sz="1500" spc="155" dirty="0">
                <a:latin typeface="Trebuchet MS"/>
                <a:cs typeface="Trebuchet MS"/>
              </a:rPr>
              <a:t> </a:t>
            </a:r>
            <a:r>
              <a:rPr sz="1500" spc="114" dirty="0">
                <a:latin typeface="Trebuchet MS"/>
                <a:cs typeface="Trebuchet MS"/>
              </a:rPr>
              <a:t>casos</a:t>
            </a:r>
            <a:r>
              <a:rPr sz="1500" spc="15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la</a:t>
            </a:r>
            <a:r>
              <a:rPr sz="1500" spc="150" dirty="0">
                <a:latin typeface="Trebuchet MS"/>
                <a:cs typeface="Trebuchet MS"/>
              </a:rPr>
              <a:t> </a:t>
            </a:r>
            <a:r>
              <a:rPr sz="1500" spc="40" dirty="0">
                <a:latin typeface="Trebuchet MS"/>
                <a:cs typeface="Trebuchet MS"/>
              </a:rPr>
              <a:t>expresión</a:t>
            </a:r>
            <a:endParaRPr sz="1500">
              <a:latin typeface="Trebuchet MS"/>
              <a:cs typeface="Trebuchet MS"/>
            </a:endParaRPr>
          </a:p>
          <a:p>
            <a:pPr marL="269240">
              <a:lnSpc>
                <a:spcPct val="100000"/>
              </a:lnSpc>
              <a:spcBef>
                <a:spcPts val="200"/>
              </a:spcBef>
            </a:pPr>
            <a:r>
              <a:rPr sz="1500" spc="-10" dirty="0">
                <a:latin typeface="Trebuchet MS"/>
                <a:cs typeface="Trebuchet MS"/>
              </a:rPr>
              <a:t>«y/o».</a:t>
            </a:r>
            <a:endParaRPr sz="1500">
              <a:latin typeface="Trebuchet MS"/>
              <a:cs typeface="Trebuchet MS"/>
            </a:endParaRPr>
          </a:p>
          <a:p>
            <a:pPr marL="240029" marR="5080" indent="-227329" algn="just">
              <a:lnSpc>
                <a:spcPct val="111100"/>
              </a:lnSpc>
              <a:spcBef>
                <a:spcPts val="1335"/>
              </a:spcBef>
              <a:buChar char="•"/>
              <a:tabLst>
                <a:tab pos="241300" algn="l"/>
              </a:tabLst>
            </a:pPr>
            <a:r>
              <a:rPr sz="1500" spc="50" dirty="0">
                <a:latin typeface="Trebuchet MS"/>
                <a:cs typeface="Trebuchet MS"/>
              </a:rPr>
              <a:t>Para</a:t>
            </a:r>
            <a:r>
              <a:rPr sz="1500" spc="465" dirty="0">
                <a:latin typeface="Trebuchet MS"/>
                <a:cs typeface="Trebuchet MS"/>
              </a:rPr>
              <a:t>  </a:t>
            </a:r>
            <a:r>
              <a:rPr sz="1500" spc="50" dirty="0">
                <a:latin typeface="Trebuchet MS"/>
                <a:cs typeface="Trebuchet MS"/>
              </a:rPr>
              <a:t>expresar</a:t>
            </a:r>
            <a:r>
              <a:rPr sz="1500" spc="465" dirty="0">
                <a:latin typeface="Trebuchet MS"/>
                <a:cs typeface="Trebuchet MS"/>
              </a:rPr>
              <a:t>  </a:t>
            </a:r>
            <a:r>
              <a:rPr sz="1500" spc="85" dirty="0">
                <a:latin typeface="Trebuchet MS"/>
                <a:cs typeface="Trebuchet MS"/>
              </a:rPr>
              <a:t>una</a:t>
            </a:r>
            <a:r>
              <a:rPr sz="1500" spc="465" dirty="0">
                <a:latin typeface="Trebuchet MS"/>
                <a:cs typeface="Trebuchet MS"/>
              </a:rPr>
              <a:t>  </a:t>
            </a:r>
            <a:r>
              <a:rPr sz="1500" dirty="0">
                <a:latin typeface="Trebuchet MS"/>
                <a:cs typeface="Trebuchet MS"/>
              </a:rPr>
              <a:t>relación</a:t>
            </a:r>
            <a:r>
              <a:rPr sz="1500" spc="470" dirty="0">
                <a:latin typeface="Trebuchet MS"/>
                <a:cs typeface="Trebuchet MS"/>
              </a:rPr>
              <a:t>  </a:t>
            </a:r>
            <a:r>
              <a:rPr sz="1500" spc="55" dirty="0">
                <a:latin typeface="Trebuchet MS"/>
                <a:cs typeface="Trebuchet MS"/>
              </a:rPr>
              <a:t>disyuntiva</a:t>
            </a:r>
            <a:r>
              <a:rPr sz="1500" spc="465" dirty="0">
                <a:latin typeface="Trebuchet MS"/>
                <a:cs typeface="Trebuchet MS"/>
              </a:rPr>
              <a:t>  </a:t>
            </a:r>
            <a:r>
              <a:rPr sz="1500" dirty="0">
                <a:latin typeface="Trebuchet MS"/>
                <a:cs typeface="Trebuchet MS"/>
              </a:rPr>
              <a:t>excluyente</a:t>
            </a:r>
            <a:r>
              <a:rPr sz="1500" spc="465" dirty="0">
                <a:latin typeface="Trebuchet MS"/>
                <a:cs typeface="Trebuchet MS"/>
              </a:rPr>
              <a:t>  </a:t>
            </a:r>
            <a:r>
              <a:rPr sz="1500" spc="190" dirty="0">
                <a:latin typeface="Trebuchet MS"/>
                <a:cs typeface="Trebuchet MS"/>
              </a:rPr>
              <a:t>—</a:t>
            </a:r>
            <a:r>
              <a:rPr sz="1500" spc="114" dirty="0">
                <a:latin typeface="Trebuchet MS"/>
                <a:cs typeface="Trebuchet MS"/>
              </a:rPr>
              <a:t>cuando 	</a:t>
            </a:r>
            <a:r>
              <a:rPr sz="1500" spc="50" dirty="0">
                <a:latin typeface="Trebuchet MS"/>
                <a:cs typeface="Trebuchet MS"/>
              </a:rPr>
              <a:t>necesariamente</a:t>
            </a:r>
            <a:r>
              <a:rPr sz="1500" spc="-45" dirty="0">
                <a:latin typeface="Trebuchet MS"/>
                <a:cs typeface="Trebuchet MS"/>
              </a:rPr>
              <a:t> </a:t>
            </a:r>
            <a:r>
              <a:rPr sz="1500" spc="114" dirty="0">
                <a:latin typeface="Trebuchet MS"/>
                <a:cs typeface="Trebuchet MS"/>
              </a:rPr>
              <a:t>se</a:t>
            </a:r>
            <a:r>
              <a:rPr sz="1500" spc="-4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tiene</a:t>
            </a:r>
            <a:r>
              <a:rPr sz="1500" spc="-45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que</a:t>
            </a:r>
            <a:r>
              <a:rPr sz="1500" spc="-4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optar</a:t>
            </a:r>
            <a:r>
              <a:rPr sz="1500" spc="-45" dirty="0">
                <a:latin typeface="Trebuchet MS"/>
                <a:cs typeface="Trebuchet MS"/>
              </a:rPr>
              <a:t> </a:t>
            </a:r>
            <a:r>
              <a:rPr sz="1500" spc="60" dirty="0">
                <a:latin typeface="Trebuchet MS"/>
                <a:cs typeface="Trebuchet MS"/>
              </a:rPr>
              <a:t>por</a:t>
            </a:r>
            <a:r>
              <a:rPr sz="1500" spc="-45" dirty="0">
                <a:latin typeface="Trebuchet MS"/>
                <a:cs typeface="Trebuchet MS"/>
              </a:rPr>
              <a:t> </a:t>
            </a:r>
            <a:r>
              <a:rPr sz="1500" spc="85" dirty="0">
                <a:latin typeface="Trebuchet MS"/>
                <a:cs typeface="Trebuchet MS"/>
              </a:rPr>
              <a:t>una</a:t>
            </a:r>
            <a:r>
              <a:rPr sz="1500" spc="-45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de</a:t>
            </a:r>
            <a:r>
              <a:rPr sz="1500" spc="-45" dirty="0">
                <a:latin typeface="Trebuchet MS"/>
                <a:cs typeface="Trebuchet MS"/>
              </a:rPr>
              <a:t> </a:t>
            </a:r>
            <a:r>
              <a:rPr sz="1500" spc="65" dirty="0">
                <a:latin typeface="Trebuchet MS"/>
                <a:cs typeface="Trebuchet MS"/>
              </a:rPr>
              <a:t>las</a:t>
            </a:r>
            <a:r>
              <a:rPr sz="1500" spc="-45" dirty="0">
                <a:latin typeface="Trebuchet MS"/>
                <a:cs typeface="Trebuchet MS"/>
              </a:rPr>
              <a:t> </a:t>
            </a:r>
            <a:r>
              <a:rPr sz="1500" spc="90" dirty="0">
                <a:latin typeface="Trebuchet MS"/>
                <a:cs typeface="Trebuchet MS"/>
              </a:rPr>
              <a:t>opciones—,</a:t>
            </a:r>
            <a:r>
              <a:rPr sz="1500" spc="-4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también 	</a:t>
            </a:r>
            <a:r>
              <a:rPr sz="1500" spc="105" dirty="0">
                <a:latin typeface="Trebuchet MS"/>
                <a:cs typeface="Trebuchet MS"/>
              </a:rPr>
              <a:t>se</a:t>
            </a:r>
            <a:r>
              <a:rPr sz="1500" spc="-40" dirty="0">
                <a:latin typeface="Trebuchet MS"/>
                <a:cs typeface="Trebuchet MS"/>
              </a:rPr>
              <a:t> </a:t>
            </a:r>
            <a:r>
              <a:rPr sz="1500" spc="100" dirty="0">
                <a:latin typeface="Trebuchet MS"/>
                <a:cs typeface="Trebuchet MS"/>
              </a:rPr>
              <a:t>usa</a:t>
            </a:r>
            <a:r>
              <a:rPr sz="1500" spc="-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el</a:t>
            </a:r>
            <a:r>
              <a:rPr sz="1500" spc="-40" dirty="0">
                <a:latin typeface="Trebuchet MS"/>
                <a:cs typeface="Trebuchet MS"/>
              </a:rPr>
              <a:t> </a:t>
            </a:r>
            <a:r>
              <a:rPr sz="1500" spc="50" dirty="0">
                <a:latin typeface="Trebuchet MS"/>
                <a:cs typeface="Trebuchet MS"/>
              </a:rPr>
              <a:t>vocablo</a:t>
            </a:r>
            <a:r>
              <a:rPr sz="1500" spc="-35" dirty="0">
                <a:latin typeface="Trebuchet MS"/>
                <a:cs typeface="Trebuchet MS"/>
              </a:rPr>
              <a:t> </a:t>
            </a:r>
            <a:r>
              <a:rPr sz="1500" spc="75" dirty="0">
                <a:latin typeface="Trebuchet MS"/>
                <a:cs typeface="Trebuchet MS"/>
              </a:rPr>
              <a:t>«o»,</a:t>
            </a:r>
            <a:r>
              <a:rPr sz="1500" spc="-35" dirty="0">
                <a:latin typeface="Trebuchet MS"/>
                <a:cs typeface="Trebuchet MS"/>
              </a:rPr>
              <a:t> </a:t>
            </a:r>
            <a:r>
              <a:rPr sz="1500" spc="50" dirty="0">
                <a:latin typeface="Trebuchet MS"/>
                <a:cs typeface="Trebuchet MS"/>
              </a:rPr>
              <a:t>salvo</a:t>
            </a:r>
            <a:r>
              <a:rPr sz="1500" spc="-40" dirty="0">
                <a:latin typeface="Trebuchet MS"/>
                <a:cs typeface="Trebuchet MS"/>
              </a:rPr>
              <a:t> </a:t>
            </a:r>
            <a:r>
              <a:rPr sz="1500" spc="60" dirty="0">
                <a:latin typeface="Trebuchet MS"/>
                <a:cs typeface="Trebuchet MS"/>
              </a:rPr>
              <a:t>que</a:t>
            </a:r>
            <a:r>
              <a:rPr sz="1500" spc="-35" dirty="0">
                <a:latin typeface="Trebuchet MS"/>
                <a:cs typeface="Trebuchet MS"/>
              </a:rPr>
              <a:t> </a:t>
            </a:r>
            <a:r>
              <a:rPr sz="1500" spc="-20" dirty="0">
                <a:latin typeface="Trebuchet MS"/>
                <a:cs typeface="Trebuchet MS"/>
              </a:rPr>
              <a:t>tal</a:t>
            </a:r>
            <a:r>
              <a:rPr sz="1500" spc="-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relación</a:t>
            </a:r>
            <a:r>
              <a:rPr sz="1500" spc="-40" dirty="0">
                <a:latin typeface="Trebuchet MS"/>
                <a:cs typeface="Trebuchet MS"/>
              </a:rPr>
              <a:t> </a:t>
            </a:r>
            <a:r>
              <a:rPr sz="1500" spc="90" dirty="0">
                <a:latin typeface="Trebuchet MS"/>
                <a:cs typeface="Trebuchet MS"/>
              </a:rPr>
              <a:t>no</a:t>
            </a:r>
            <a:r>
              <a:rPr sz="1500" spc="-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resulte</a:t>
            </a:r>
            <a:r>
              <a:rPr sz="1500" spc="-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evidente</a:t>
            </a:r>
            <a:r>
              <a:rPr sz="1500" spc="-40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a</a:t>
            </a:r>
            <a:r>
              <a:rPr sz="1500" spc="-3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partir 	</a:t>
            </a:r>
            <a:r>
              <a:rPr sz="1500" spc="70" dirty="0">
                <a:latin typeface="Trebuchet MS"/>
                <a:cs typeface="Trebuchet MS"/>
              </a:rPr>
              <a:t>de</a:t>
            </a:r>
            <a:r>
              <a:rPr sz="1500" spc="-1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la</a:t>
            </a:r>
            <a:r>
              <a:rPr sz="1500" spc="-135" dirty="0">
                <a:latin typeface="Trebuchet MS"/>
                <a:cs typeface="Trebuchet MS"/>
              </a:rPr>
              <a:t> </a:t>
            </a:r>
            <a:r>
              <a:rPr sz="1500" spc="60" dirty="0">
                <a:latin typeface="Trebuchet MS"/>
                <a:cs typeface="Trebuchet MS"/>
              </a:rPr>
              <a:t>cuestión</a:t>
            </a:r>
            <a:r>
              <a:rPr sz="1500" spc="-1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regulada,</a:t>
            </a:r>
            <a:r>
              <a:rPr sz="1500" spc="-130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entonces</a:t>
            </a:r>
            <a:r>
              <a:rPr sz="1500" spc="-135" dirty="0">
                <a:latin typeface="Trebuchet MS"/>
                <a:cs typeface="Trebuchet MS"/>
              </a:rPr>
              <a:t> </a:t>
            </a:r>
            <a:r>
              <a:rPr sz="1500" spc="114" dirty="0">
                <a:latin typeface="Trebuchet MS"/>
                <a:cs typeface="Trebuchet MS"/>
              </a:rPr>
              <a:t>se</a:t>
            </a:r>
            <a:r>
              <a:rPr sz="1500" spc="-135" dirty="0">
                <a:latin typeface="Trebuchet MS"/>
                <a:cs typeface="Trebuchet MS"/>
              </a:rPr>
              <a:t> </a:t>
            </a:r>
            <a:r>
              <a:rPr sz="1500" spc="60" dirty="0">
                <a:latin typeface="Trebuchet MS"/>
                <a:cs typeface="Trebuchet MS"/>
              </a:rPr>
              <a:t>debe</a:t>
            </a:r>
            <a:r>
              <a:rPr sz="1500" spc="-130" dirty="0">
                <a:latin typeface="Trebuchet MS"/>
                <a:cs typeface="Trebuchet MS"/>
              </a:rPr>
              <a:t> </a:t>
            </a:r>
            <a:r>
              <a:rPr sz="1500" spc="55" dirty="0">
                <a:latin typeface="Trebuchet MS"/>
                <a:cs typeface="Trebuchet MS"/>
              </a:rPr>
              <a:t>hacer</a:t>
            </a:r>
            <a:r>
              <a:rPr sz="1500" spc="-135" dirty="0">
                <a:latin typeface="Trebuchet MS"/>
                <a:cs typeface="Trebuchet MS"/>
              </a:rPr>
              <a:t> </a:t>
            </a:r>
            <a:r>
              <a:rPr sz="1500" spc="120" dirty="0">
                <a:latin typeface="Trebuchet MS"/>
                <a:cs typeface="Trebuchet MS"/>
              </a:rPr>
              <a:t>uso</a:t>
            </a:r>
            <a:r>
              <a:rPr sz="1500" spc="-135" dirty="0">
                <a:latin typeface="Trebuchet MS"/>
                <a:cs typeface="Trebuchet MS"/>
              </a:rPr>
              <a:t> </a:t>
            </a:r>
            <a:r>
              <a:rPr sz="1500" spc="70" dirty="0">
                <a:latin typeface="Trebuchet MS"/>
                <a:cs typeface="Trebuchet MS"/>
              </a:rPr>
              <a:t>de</a:t>
            </a:r>
            <a:r>
              <a:rPr sz="1500" spc="-130" dirty="0">
                <a:latin typeface="Trebuchet MS"/>
                <a:cs typeface="Trebuchet MS"/>
              </a:rPr>
              <a:t> </a:t>
            </a:r>
            <a:r>
              <a:rPr sz="1500" spc="85" dirty="0">
                <a:latin typeface="Trebuchet MS"/>
                <a:cs typeface="Trebuchet MS"/>
              </a:rPr>
              <a:t>una</a:t>
            </a:r>
            <a:r>
              <a:rPr sz="1500" spc="-13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perífrasis.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500" spc="-50" dirty="0">
                <a:latin typeface="Trebuchet MS"/>
                <a:cs typeface="Trebuchet MS"/>
              </a:rPr>
              <a:t>•</a:t>
            </a:r>
            <a:endParaRPr sz="1500">
              <a:latin typeface="Trebuchet MS"/>
              <a:cs typeface="Trebuchet MS"/>
            </a:endParaRPr>
          </a:p>
          <a:p>
            <a:pPr marL="240029" marR="5080" indent="-227329" algn="just">
              <a:lnSpc>
                <a:spcPct val="111100"/>
              </a:lnSpc>
              <a:buChar char="•"/>
              <a:tabLst>
                <a:tab pos="241300" algn="l"/>
              </a:tabLst>
            </a:pPr>
            <a:r>
              <a:rPr sz="1500" spc="85" dirty="0">
                <a:latin typeface="Trebuchet MS"/>
                <a:cs typeface="Trebuchet MS"/>
              </a:rPr>
              <a:t>Si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spc="-20" dirty="0">
                <a:latin typeface="Trebuchet MS"/>
                <a:cs typeface="Trebuchet MS"/>
              </a:rPr>
              <a:t>el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spc="100" dirty="0">
                <a:latin typeface="Trebuchet MS"/>
                <a:cs typeface="Trebuchet MS"/>
              </a:rPr>
              <a:t>uso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spc="40" dirty="0">
                <a:latin typeface="Trebuchet MS"/>
                <a:cs typeface="Trebuchet MS"/>
              </a:rPr>
              <a:t>de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la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palabra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spc="165" dirty="0">
                <a:latin typeface="Trebuchet MS"/>
                <a:cs typeface="Trebuchet MS"/>
              </a:rPr>
              <a:t>«o»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spc="85" dirty="0">
                <a:latin typeface="Trebuchet MS"/>
                <a:cs typeface="Trebuchet MS"/>
              </a:rPr>
              <a:t>es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equívoco,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spc="85" dirty="0">
                <a:latin typeface="Trebuchet MS"/>
                <a:cs typeface="Trebuchet MS"/>
              </a:rPr>
              <a:t>se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spc="95" dirty="0">
                <a:latin typeface="Trebuchet MS"/>
                <a:cs typeface="Trebuchet MS"/>
              </a:rPr>
              <a:t>usan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spc="65" dirty="0">
                <a:latin typeface="Trebuchet MS"/>
                <a:cs typeface="Trebuchet MS"/>
              </a:rPr>
              <a:t>funciones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spc="100" dirty="0">
                <a:latin typeface="Trebuchet MS"/>
                <a:cs typeface="Trebuchet MS"/>
              </a:rPr>
              <a:t>más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amplias, 	</a:t>
            </a:r>
            <a:r>
              <a:rPr sz="1500" spc="60" dirty="0">
                <a:latin typeface="Trebuchet MS"/>
                <a:cs typeface="Trebuchet MS"/>
              </a:rPr>
              <a:t>aunque</a:t>
            </a:r>
            <a:r>
              <a:rPr sz="1500" spc="-25" dirty="0">
                <a:latin typeface="Trebuchet MS"/>
                <a:cs typeface="Trebuchet MS"/>
              </a:rPr>
              <a:t> </a:t>
            </a:r>
            <a:r>
              <a:rPr sz="1500" spc="75" dirty="0">
                <a:latin typeface="Trebuchet MS"/>
                <a:cs typeface="Trebuchet MS"/>
              </a:rPr>
              <a:t>poco</a:t>
            </a:r>
            <a:r>
              <a:rPr sz="1500" spc="-2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elegantes,</a:t>
            </a:r>
            <a:r>
              <a:rPr sz="1500" spc="-20" dirty="0">
                <a:latin typeface="Trebuchet MS"/>
                <a:cs typeface="Trebuchet MS"/>
              </a:rPr>
              <a:t> </a:t>
            </a:r>
            <a:r>
              <a:rPr sz="1500" spc="40" dirty="0">
                <a:latin typeface="Trebuchet MS"/>
                <a:cs typeface="Trebuchet MS"/>
              </a:rPr>
              <a:t>para</a:t>
            </a:r>
            <a:r>
              <a:rPr sz="1500" spc="-25" dirty="0">
                <a:latin typeface="Trebuchet MS"/>
                <a:cs typeface="Trebuchet MS"/>
              </a:rPr>
              <a:t> </a:t>
            </a:r>
            <a:r>
              <a:rPr sz="1500" spc="40" dirty="0">
                <a:latin typeface="Trebuchet MS"/>
                <a:cs typeface="Trebuchet MS"/>
              </a:rPr>
              <a:t>expresar</a:t>
            </a:r>
            <a:r>
              <a:rPr sz="1500" spc="-25" dirty="0">
                <a:latin typeface="Trebuchet MS"/>
                <a:cs typeface="Trebuchet MS"/>
              </a:rPr>
              <a:t> </a:t>
            </a:r>
            <a:r>
              <a:rPr sz="1500" spc="-20" dirty="0">
                <a:latin typeface="Trebuchet MS"/>
                <a:cs typeface="Trebuchet MS"/>
              </a:rPr>
              <a:t>la </a:t>
            </a:r>
            <a:r>
              <a:rPr sz="1500" dirty="0">
                <a:latin typeface="Trebuchet MS"/>
                <a:cs typeface="Trebuchet MS"/>
              </a:rPr>
              <a:t>relación</a:t>
            </a:r>
            <a:r>
              <a:rPr sz="1500" spc="-25" dirty="0">
                <a:latin typeface="Trebuchet MS"/>
                <a:cs typeface="Trebuchet MS"/>
              </a:rPr>
              <a:t> </a:t>
            </a:r>
            <a:r>
              <a:rPr sz="1500" spc="45" dirty="0">
                <a:latin typeface="Trebuchet MS"/>
                <a:cs typeface="Trebuchet MS"/>
              </a:rPr>
              <a:t>disyuntiva</a:t>
            </a:r>
            <a:r>
              <a:rPr sz="1500" spc="-25" dirty="0">
                <a:latin typeface="Trebuchet MS"/>
                <a:cs typeface="Trebuchet MS"/>
              </a:rPr>
              <a:t> </a:t>
            </a:r>
            <a:r>
              <a:rPr sz="1500" spc="40" dirty="0">
                <a:latin typeface="Trebuchet MS"/>
                <a:cs typeface="Trebuchet MS"/>
              </a:rPr>
              <a:t>a</a:t>
            </a:r>
            <a:r>
              <a:rPr sz="1500" spc="-2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efecto</a:t>
            </a:r>
            <a:r>
              <a:rPr sz="1500" spc="-25" dirty="0">
                <a:latin typeface="Trebuchet MS"/>
                <a:cs typeface="Trebuchet MS"/>
              </a:rPr>
              <a:t> </a:t>
            </a:r>
            <a:r>
              <a:rPr sz="1500" spc="25" dirty="0">
                <a:latin typeface="Trebuchet MS"/>
                <a:cs typeface="Trebuchet MS"/>
              </a:rPr>
              <a:t>de 	</a:t>
            </a:r>
            <a:r>
              <a:rPr sz="1500" spc="10" dirty="0">
                <a:latin typeface="Trebuchet MS"/>
                <a:cs typeface="Trebuchet MS"/>
              </a:rPr>
              <a:t>resolver</a:t>
            </a:r>
            <a:r>
              <a:rPr sz="1500" spc="-40" dirty="0">
                <a:latin typeface="Trebuchet MS"/>
                <a:cs typeface="Trebuchet MS"/>
              </a:rPr>
              <a:t> </a:t>
            </a:r>
            <a:r>
              <a:rPr sz="1500" spc="10" dirty="0">
                <a:latin typeface="Trebuchet MS"/>
                <a:cs typeface="Trebuchet MS"/>
              </a:rPr>
              <a:t>la</a:t>
            </a:r>
            <a:r>
              <a:rPr sz="1500" spc="-35" dirty="0">
                <a:latin typeface="Trebuchet MS"/>
                <a:cs typeface="Trebuchet MS"/>
              </a:rPr>
              <a:t> </a:t>
            </a:r>
            <a:r>
              <a:rPr sz="1500" spc="40" dirty="0">
                <a:latin typeface="Trebuchet MS"/>
                <a:cs typeface="Trebuchet MS"/>
              </a:rPr>
              <a:t>ambigüedad.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56944" cy="5085080"/>
          </a:xfrm>
          <a:custGeom>
            <a:avLst/>
            <a:gdLst/>
            <a:ahLst/>
            <a:cxnLst/>
            <a:rect l="l" t="t" r="r" b="b"/>
            <a:pathLst>
              <a:path w="956944" h="5085080">
                <a:moveTo>
                  <a:pt x="956538" y="0"/>
                </a:moveTo>
                <a:lnTo>
                  <a:pt x="0" y="0"/>
                </a:lnTo>
                <a:lnTo>
                  <a:pt x="0" y="5084610"/>
                </a:lnTo>
                <a:lnTo>
                  <a:pt x="956538" y="5084610"/>
                </a:lnTo>
                <a:lnTo>
                  <a:pt x="956538" y="0"/>
                </a:lnTo>
                <a:close/>
              </a:path>
            </a:pathLst>
          </a:custGeom>
          <a:solidFill>
            <a:srgbClr val="5B5B5B">
              <a:alpha val="2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995864" y="1513014"/>
            <a:ext cx="4246245" cy="3127375"/>
            <a:chOff x="3995864" y="1513014"/>
            <a:chExt cx="4246245" cy="3127375"/>
          </a:xfrm>
        </p:grpSpPr>
        <p:sp>
          <p:nvSpPr>
            <p:cNvPr id="4" name="object 4"/>
            <p:cNvSpPr/>
            <p:nvPr/>
          </p:nvSpPr>
          <p:spPr>
            <a:xfrm>
              <a:off x="3995877" y="1513027"/>
              <a:ext cx="4246245" cy="3127375"/>
            </a:xfrm>
            <a:custGeom>
              <a:avLst/>
              <a:gdLst/>
              <a:ahLst/>
              <a:cxnLst/>
              <a:rect l="l" t="t" r="r" b="b"/>
              <a:pathLst>
                <a:path w="4246245" h="3127375">
                  <a:moveTo>
                    <a:pt x="4245673" y="0"/>
                  </a:moveTo>
                  <a:lnTo>
                    <a:pt x="0" y="0"/>
                  </a:lnTo>
                  <a:lnTo>
                    <a:pt x="0" y="3126879"/>
                  </a:lnTo>
                  <a:lnTo>
                    <a:pt x="4245673" y="3126879"/>
                  </a:lnTo>
                  <a:lnTo>
                    <a:pt x="4245673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95864" y="1513014"/>
              <a:ext cx="4246245" cy="3127375"/>
            </a:xfrm>
            <a:custGeom>
              <a:avLst/>
              <a:gdLst/>
              <a:ahLst/>
              <a:cxnLst/>
              <a:rect l="l" t="t" r="r" b="b"/>
              <a:pathLst>
                <a:path w="4246245" h="3127375">
                  <a:moveTo>
                    <a:pt x="4245673" y="0"/>
                  </a:moveTo>
                  <a:lnTo>
                    <a:pt x="0" y="0"/>
                  </a:lnTo>
                  <a:lnTo>
                    <a:pt x="0" y="3126879"/>
                  </a:lnTo>
                  <a:lnTo>
                    <a:pt x="4245673" y="3126879"/>
                  </a:lnTo>
                  <a:lnTo>
                    <a:pt x="4245673" y="0"/>
                  </a:lnTo>
                  <a:close/>
                </a:path>
              </a:pathLst>
            </a:custGeom>
            <a:solidFill>
              <a:srgbClr val="B9CDDA">
                <a:alpha val="2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48653" y="470204"/>
            <a:ext cx="4044950" cy="4156710"/>
            <a:chOff x="248653" y="470204"/>
            <a:chExt cx="4044950" cy="4156710"/>
          </a:xfrm>
        </p:grpSpPr>
        <p:sp>
          <p:nvSpPr>
            <p:cNvPr id="7" name="object 7"/>
            <p:cNvSpPr/>
            <p:nvPr/>
          </p:nvSpPr>
          <p:spPr>
            <a:xfrm>
              <a:off x="248653" y="470204"/>
              <a:ext cx="1499235" cy="3990340"/>
            </a:xfrm>
            <a:custGeom>
              <a:avLst/>
              <a:gdLst/>
              <a:ahLst/>
              <a:cxnLst/>
              <a:rect l="l" t="t" r="r" b="b"/>
              <a:pathLst>
                <a:path w="1499235" h="3990340">
                  <a:moveTo>
                    <a:pt x="1498866" y="0"/>
                  </a:moveTo>
                  <a:lnTo>
                    <a:pt x="0" y="0"/>
                  </a:lnTo>
                  <a:lnTo>
                    <a:pt x="0" y="3989832"/>
                  </a:lnTo>
                  <a:lnTo>
                    <a:pt x="1498866" y="3989832"/>
                  </a:lnTo>
                  <a:lnTo>
                    <a:pt x="1498866" y="0"/>
                  </a:lnTo>
                  <a:close/>
                </a:path>
              </a:pathLst>
            </a:custGeom>
            <a:solidFill>
              <a:srgbClr val="B86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7369" y="1499710"/>
              <a:ext cx="3586479" cy="3127375"/>
            </a:xfrm>
            <a:custGeom>
              <a:avLst/>
              <a:gdLst/>
              <a:ahLst/>
              <a:cxnLst/>
              <a:rect l="l" t="t" r="r" b="b"/>
              <a:pathLst>
                <a:path w="3586479" h="3127375">
                  <a:moveTo>
                    <a:pt x="3147987" y="0"/>
                  </a:moveTo>
                  <a:lnTo>
                    <a:pt x="437870" y="0"/>
                  </a:lnTo>
                  <a:lnTo>
                    <a:pt x="390159" y="2569"/>
                  </a:lnTo>
                  <a:lnTo>
                    <a:pt x="343935" y="10099"/>
                  </a:lnTo>
                  <a:lnTo>
                    <a:pt x="299468" y="22322"/>
                  </a:lnTo>
                  <a:lnTo>
                    <a:pt x="257022" y="38972"/>
                  </a:lnTo>
                  <a:lnTo>
                    <a:pt x="216867" y="59781"/>
                  </a:lnTo>
                  <a:lnTo>
                    <a:pt x="179268" y="84483"/>
                  </a:lnTo>
                  <a:lnTo>
                    <a:pt x="144492" y="112809"/>
                  </a:lnTo>
                  <a:lnTo>
                    <a:pt x="112808" y="144494"/>
                  </a:lnTo>
                  <a:lnTo>
                    <a:pt x="84482" y="179270"/>
                  </a:lnTo>
                  <a:lnTo>
                    <a:pt x="59781" y="216870"/>
                  </a:lnTo>
                  <a:lnTo>
                    <a:pt x="38972" y="257027"/>
                  </a:lnTo>
                  <a:lnTo>
                    <a:pt x="22322" y="299474"/>
                  </a:lnTo>
                  <a:lnTo>
                    <a:pt x="10099" y="343944"/>
                  </a:lnTo>
                  <a:lnTo>
                    <a:pt x="2569" y="390169"/>
                  </a:lnTo>
                  <a:lnTo>
                    <a:pt x="0" y="437883"/>
                  </a:lnTo>
                  <a:lnTo>
                    <a:pt x="0" y="2688996"/>
                  </a:lnTo>
                  <a:lnTo>
                    <a:pt x="2569" y="2736708"/>
                  </a:lnTo>
                  <a:lnTo>
                    <a:pt x="10099" y="2782931"/>
                  </a:lnTo>
                  <a:lnTo>
                    <a:pt x="22322" y="2827400"/>
                  </a:lnTo>
                  <a:lnTo>
                    <a:pt x="38972" y="2869846"/>
                  </a:lnTo>
                  <a:lnTo>
                    <a:pt x="59781" y="2910003"/>
                  </a:lnTo>
                  <a:lnTo>
                    <a:pt x="84482" y="2947603"/>
                  </a:lnTo>
                  <a:lnTo>
                    <a:pt x="112808" y="2982379"/>
                  </a:lnTo>
                  <a:lnTo>
                    <a:pt x="144492" y="3014065"/>
                  </a:lnTo>
                  <a:lnTo>
                    <a:pt x="179268" y="3042392"/>
                  </a:lnTo>
                  <a:lnTo>
                    <a:pt x="216867" y="3067095"/>
                  </a:lnTo>
                  <a:lnTo>
                    <a:pt x="257022" y="3087905"/>
                  </a:lnTo>
                  <a:lnTo>
                    <a:pt x="299468" y="3104555"/>
                  </a:lnTo>
                  <a:lnTo>
                    <a:pt x="343935" y="3116779"/>
                  </a:lnTo>
                  <a:lnTo>
                    <a:pt x="390159" y="3124310"/>
                  </a:lnTo>
                  <a:lnTo>
                    <a:pt x="437870" y="3126879"/>
                  </a:lnTo>
                  <a:lnTo>
                    <a:pt x="3147987" y="3126879"/>
                  </a:lnTo>
                  <a:lnTo>
                    <a:pt x="3195698" y="3124310"/>
                  </a:lnTo>
                  <a:lnTo>
                    <a:pt x="3241922" y="3116779"/>
                  </a:lnTo>
                  <a:lnTo>
                    <a:pt x="3286390" y="3104555"/>
                  </a:lnTo>
                  <a:lnTo>
                    <a:pt x="3328837" y="3087905"/>
                  </a:lnTo>
                  <a:lnTo>
                    <a:pt x="3368993" y="3067095"/>
                  </a:lnTo>
                  <a:lnTo>
                    <a:pt x="3406594" y="3042392"/>
                  </a:lnTo>
                  <a:lnTo>
                    <a:pt x="3441370" y="3014065"/>
                  </a:lnTo>
                  <a:lnTo>
                    <a:pt x="3473055" y="2982379"/>
                  </a:lnTo>
                  <a:lnTo>
                    <a:pt x="3501383" y="2947603"/>
                  </a:lnTo>
                  <a:lnTo>
                    <a:pt x="3526085" y="2910003"/>
                  </a:lnTo>
                  <a:lnTo>
                    <a:pt x="3546895" y="2869846"/>
                  </a:lnTo>
                  <a:lnTo>
                    <a:pt x="3563546" y="2827400"/>
                  </a:lnTo>
                  <a:lnTo>
                    <a:pt x="3575770" y="2782931"/>
                  </a:lnTo>
                  <a:lnTo>
                    <a:pt x="3583300" y="2736708"/>
                  </a:lnTo>
                  <a:lnTo>
                    <a:pt x="3585870" y="2688996"/>
                  </a:lnTo>
                  <a:lnTo>
                    <a:pt x="3585870" y="437883"/>
                  </a:lnTo>
                  <a:lnTo>
                    <a:pt x="3583300" y="390169"/>
                  </a:lnTo>
                  <a:lnTo>
                    <a:pt x="3575770" y="343944"/>
                  </a:lnTo>
                  <a:lnTo>
                    <a:pt x="3563546" y="299474"/>
                  </a:lnTo>
                  <a:lnTo>
                    <a:pt x="3546895" y="257027"/>
                  </a:lnTo>
                  <a:lnTo>
                    <a:pt x="3526085" y="216870"/>
                  </a:lnTo>
                  <a:lnTo>
                    <a:pt x="3501383" y="179270"/>
                  </a:lnTo>
                  <a:lnTo>
                    <a:pt x="3473055" y="144494"/>
                  </a:lnTo>
                  <a:lnTo>
                    <a:pt x="3441370" y="112809"/>
                  </a:lnTo>
                  <a:lnTo>
                    <a:pt x="3406594" y="84483"/>
                  </a:lnTo>
                  <a:lnTo>
                    <a:pt x="3368993" y="59781"/>
                  </a:lnTo>
                  <a:lnTo>
                    <a:pt x="3328837" y="38972"/>
                  </a:lnTo>
                  <a:lnTo>
                    <a:pt x="3286390" y="22322"/>
                  </a:lnTo>
                  <a:lnTo>
                    <a:pt x="3241922" y="10099"/>
                  </a:lnTo>
                  <a:lnTo>
                    <a:pt x="3195698" y="2569"/>
                  </a:lnTo>
                  <a:lnTo>
                    <a:pt x="3147987" y="0"/>
                  </a:lnTo>
                  <a:close/>
                </a:path>
              </a:pathLst>
            </a:custGeom>
            <a:solidFill>
              <a:srgbClr val="E8E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7364" y="1499704"/>
              <a:ext cx="3586479" cy="3127375"/>
            </a:xfrm>
            <a:custGeom>
              <a:avLst/>
              <a:gdLst/>
              <a:ahLst/>
              <a:cxnLst/>
              <a:rect l="l" t="t" r="r" b="b"/>
              <a:pathLst>
                <a:path w="3586479" h="3127375">
                  <a:moveTo>
                    <a:pt x="3147999" y="0"/>
                  </a:moveTo>
                  <a:lnTo>
                    <a:pt x="437883" y="0"/>
                  </a:lnTo>
                  <a:lnTo>
                    <a:pt x="390171" y="2569"/>
                  </a:lnTo>
                  <a:lnTo>
                    <a:pt x="343947" y="10099"/>
                  </a:lnTo>
                  <a:lnTo>
                    <a:pt x="299479" y="22323"/>
                  </a:lnTo>
                  <a:lnTo>
                    <a:pt x="257033" y="38974"/>
                  </a:lnTo>
                  <a:lnTo>
                    <a:pt x="216876" y="59784"/>
                  </a:lnTo>
                  <a:lnTo>
                    <a:pt x="179276" y="84486"/>
                  </a:lnTo>
                  <a:lnTo>
                    <a:pt x="144499" y="112814"/>
                  </a:lnTo>
                  <a:lnTo>
                    <a:pt x="112814" y="144499"/>
                  </a:lnTo>
                  <a:lnTo>
                    <a:pt x="84486" y="179276"/>
                  </a:lnTo>
                  <a:lnTo>
                    <a:pt x="59784" y="216876"/>
                  </a:lnTo>
                  <a:lnTo>
                    <a:pt x="38974" y="257033"/>
                  </a:lnTo>
                  <a:lnTo>
                    <a:pt x="22323" y="299479"/>
                  </a:lnTo>
                  <a:lnTo>
                    <a:pt x="10099" y="343947"/>
                  </a:lnTo>
                  <a:lnTo>
                    <a:pt x="2569" y="390171"/>
                  </a:lnTo>
                  <a:lnTo>
                    <a:pt x="0" y="437883"/>
                  </a:lnTo>
                  <a:lnTo>
                    <a:pt x="0" y="2689009"/>
                  </a:lnTo>
                  <a:lnTo>
                    <a:pt x="2569" y="2736720"/>
                  </a:lnTo>
                  <a:lnTo>
                    <a:pt x="10099" y="2782944"/>
                  </a:lnTo>
                  <a:lnTo>
                    <a:pt x="22323" y="2827412"/>
                  </a:lnTo>
                  <a:lnTo>
                    <a:pt x="38974" y="2869859"/>
                  </a:lnTo>
                  <a:lnTo>
                    <a:pt x="59784" y="2910015"/>
                  </a:lnTo>
                  <a:lnTo>
                    <a:pt x="84486" y="2947616"/>
                  </a:lnTo>
                  <a:lnTo>
                    <a:pt x="112814" y="2982392"/>
                  </a:lnTo>
                  <a:lnTo>
                    <a:pt x="144499" y="3014077"/>
                  </a:lnTo>
                  <a:lnTo>
                    <a:pt x="179276" y="3042405"/>
                  </a:lnTo>
                  <a:lnTo>
                    <a:pt x="216876" y="3067107"/>
                  </a:lnTo>
                  <a:lnTo>
                    <a:pt x="257033" y="3087917"/>
                  </a:lnTo>
                  <a:lnTo>
                    <a:pt x="299479" y="3104568"/>
                  </a:lnTo>
                  <a:lnTo>
                    <a:pt x="343947" y="3116792"/>
                  </a:lnTo>
                  <a:lnTo>
                    <a:pt x="390171" y="3124322"/>
                  </a:lnTo>
                  <a:lnTo>
                    <a:pt x="437883" y="3126892"/>
                  </a:lnTo>
                  <a:lnTo>
                    <a:pt x="3147999" y="3126892"/>
                  </a:lnTo>
                  <a:lnTo>
                    <a:pt x="3195711" y="3124322"/>
                  </a:lnTo>
                  <a:lnTo>
                    <a:pt x="3241934" y="3116792"/>
                  </a:lnTo>
                  <a:lnTo>
                    <a:pt x="3286402" y="3104568"/>
                  </a:lnTo>
                  <a:lnTo>
                    <a:pt x="3328847" y="3087917"/>
                  </a:lnTo>
                  <a:lnTo>
                    <a:pt x="3369003" y="3067107"/>
                  </a:lnTo>
                  <a:lnTo>
                    <a:pt x="3406602" y="3042405"/>
                  </a:lnTo>
                  <a:lnTo>
                    <a:pt x="3441377" y="3014077"/>
                  </a:lnTo>
                  <a:lnTo>
                    <a:pt x="3473061" y="2982392"/>
                  </a:lnTo>
                  <a:lnTo>
                    <a:pt x="3501387" y="2947616"/>
                  </a:lnTo>
                  <a:lnTo>
                    <a:pt x="3526089" y="2910015"/>
                  </a:lnTo>
                  <a:lnTo>
                    <a:pt x="3546898" y="2869859"/>
                  </a:lnTo>
                  <a:lnTo>
                    <a:pt x="3563547" y="2827412"/>
                  </a:lnTo>
                  <a:lnTo>
                    <a:pt x="3575771" y="2782944"/>
                  </a:lnTo>
                  <a:lnTo>
                    <a:pt x="3583301" y="2736720"/>
                  </a:lnTo>
                  <a:lnTo>
                    <a:pt x="3585870" y="2689009"/>
                  </a:lnTo>
                  <a:lnTo>
                    <a:pt x="3585870" y="437883"/>
                  </a:lnTo>
                  <a:lnTo>
                    <a:pt x="3583301" y="390171"/>
                  </a:lnTo>
                  <a:lnTo>
                    <a:pt x="3575771" y="343947"/>
                  </a:lnTo>
                  <a:lnTo>
                    <a:pt x="3563547" y="299479"/>
                  </a:lnTo>
                  <a:lnTo>
                    <a:pt x="3546898" y="257033"/>
                  </a:lnTo>
                  <a:lnTo>
                    <a:pt x="3526089" y="216876"/>
                  </a:lnTo>
                  <a:lnTo>
                    <a:pt x="3501387" y="179276"/>
                  </a:lnTo>
                  <a:lnTo>
                    <a:pt x="3473061" y="144499"/>
                  </a:lnTo>
                  <a:lnTo>
                    <a:pt x="3441377" y="112814"/>
                  </a:lnTo>
                  <a:lnTo>
                    <a:pt x="3406602" y="84486"/>
                  </a:lnTo>
                  <a:lnTo>
                    <a:pt x="3369003" y="59784"/>
                  </a:lnTo>
                  <a:lnTo>
                    <a:pt x="3328847" y="38974"/>
                  </a:lnTo>
                  <a:lnTo>
                    <a:pt x="3286402" y="22323"/>
                  </a:lnTo>
                  <a:lnTo>
                    <a:pt x="3241934" y="10099"/>
                  </a:lnTo>
                  <a:lnTo>
                    <a:pt x="3195711" y="2569"/>
                  </a:lnTo>
                  <a:lnTo>
                    <a:pt x="3147999" y="0"/>
                  </a:lnTo>
                  <a:close/>
                </a:path>
              </a:pathLst>
            </a:custGeom>
            <a:solidFill>
              <a:srgbClr val="E8E1DD">
                <a:alpha val="2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939217" y="364286"/>
            <a:ext cx="611695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 b="1" spc="100" dirty="0">
                <a:solidFill>
                  <a:srgbClr val="B86656"/>
                </a:solidFill>
                <a:latin typeface="Trebuchet MS"/>
                <a:cs typeface="Trebuchet MS"/>
              </a:rPr>
              <a:t>CUANDO</a:t>
            </a:r>
            <a:r>
              <a:rPr sz="1400" b="1" spc="-12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400" b="1" spc="130" dirty="0">
                <a:solidFill>
                  <a:srgbClr val="B86656"/>
                </a:solidFill>
                <a:latin typeface="Trebuchet MS"/>
                <a:cs typeface="Trebuchet MS"/>
              </a:rPr>
              <a:t>SE</a:t>
            </a:r>
            <a:r>
              <a:rPr sz="1400" b="1" spc="-1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400" b="1" spc="65" dirty="0">
                <a:solidFill>
                  <a:srgbClr val="B86656"/>
                </a:solidFill>
                <a:latin typeface="Trebuchet MS"/>
                <a:cs typeface="Trebuchet MS"/>
              </a:rPr>
              <a:t>EMPLEE</a:t>
            </a:r>
            <a:r>
              <a:rPr sz="1400" b="1" spc="-1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400" b="1" spc="70" dirty="0">
                <a:solidFill>
                  <a:srgbClr val="B86656"/>
                </a:solidFill>
                <a:latin typeface="Trebuchet MS"/>
                <a:cs typeface="Trebuchet MS"/>
              </a:rPr>
              <a:t>LA</a:t>
            </a:r>
            <a:r>
              <a:rPr sz="1400" b="1" spc="-1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400" b="1" spc="80" dirty="0">
                <a:solidFill>
                  <a:srgbClr val="B86656"/>
                </a:solidFill>
                <a:latin typeface="Trebuchet MS"/>
                <a:cs typeface="Trebuchet MS"/>
              </a:rPr>
              <a:t>EXPRESIÓN</a:t>
            </a:r>
            <a:r>
              <a:rPr sz="1400" b="1" spc="-12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400" b="1" spc="80" dirty="0">
                <a:solidFill>
                  <a:srgbClr val="B86656"/>
                </a:solidFill>
                <a:latin typeface="Trebuchet MS"/>
                <a:cs typeface="Trebuchet MS"/>
              </a:rPr>
              <a:t>CONDICIONAL</a:t>
            </a:r>
            <a:r>
              <a:rPr sz="1400" b="1" spc="-1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400" b="1" spc="120" dirty="0">
                <a:solidFill>
                  <a:srgbClr val="B86656"/>
                </a:solidFill>
                <a:latin typeface="Trebuchet MS"/>
                <a:cs typeface="Trebuchet MS"/>
              </a:rPr>
              <a:t>«SI»</a:t>
            </a:r>
            <a:r>
              <a:rPr sz="1400" b="1" spc="-1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400" b="1" spc="125" dirty="0">
                <a:solidFill>
                  <a:srgbClr val="B86656"/>
                </a:solidFill>
                <a:latin typeface="Trebuchet MS"/>
                <a:cs typeface="Trebuchet MS"/>
              </a:rPr>
              <a:t>Y</a:t>
            </a:r>
            <a:r>
              <a:rPr sz="1400" b="1" spc="-1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B86656"/>
                </a:solidFill>
                <a:latin typeface="Trebuchet MS"/>
                <a:cs typeface="Trebuchet MS"/>
              </a:rPr>
              <a:t>LA </a:t>
            </a:r>
            <a:r>
              <a:rPr sz="1400" b="1" spc="95" dirty="0">
                <a:solidFill>
                  <a:srgbClr val="B86656"/>
                </a:solidFill>
                <a:latin typeface="Trebuchet MS"/>
                <a:cs typeface="Trebuchet MS"/>
              </a:rPr>
              <a:t>CONSECUENCIA</a:t>
            </a:r>
            <a:r>
              <a:rPr sz="1400" b="1" spc="-11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400" b="1" spc="65" dirty="0">
                <a:solidFill>
                  <a:srgbClr val="B86656"/>
                </a:solidFill>
                <a:latin typeface="Trebuchet MS"/>
                <a:cs typeface="Trebuchet MS"/>
              </a:rPr>
              <a:t>DERIVE</a:t>
            </a:r>
            <a:r>
              <a:rPr sz="1400" b="1" spc="-10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400" b="1" spc="80" dirty="0">
                <a:solidFill>
                  <a:srgbClr val="B86656"/>
                </a:solidFill>
                <a:latin typeface="Trebuchet MS"/>
                <a:cs typeface="Trebuchet MS"/>
              </a:rPr>
              <a:t>DE</a:t>
            </a:r>
            <a:r>
              <a:rPr sz="1400" b="1" spc="-10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400" b="1" spc="100" dirty="0">
                <a:solidFill>
                  <a:srgbClr val="B86656"/>
                </a:solidFill>
                <a:latin typeface="Trebuchet MS"/>
                <a:cs typeface="Trebuchet MS"/>
              </a:rPr>
              <a:t>UNA</a:t>
            </a:r>
            <a:r>
              <a:rPr sz="1400" b="1" spc="-11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400" b="1" spc="100" dirty="0">
                <a:solidFill>
                  <a:srgbClr val="B86656"/>
                </a:solidFill>
                <a:latin typeface="Trebuchet MS"/>
                <a:cs typeface="Trebuchet MS"/>
              </a:rPr>
              <a:t>SOLA</a:t>
            </a:r>
            <a:r>
              <a:rPr sz="1400" b="1" spc="-10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400" b="1" spc="120" dirty="0">
                <a:solidFill>
                  <a:srgbClr val="B86656"/>
                </a:solidFill>
                <a:latin typeface="Trebuchet MS"/>
                <a:cs typeface="Trebuchet MS"/>
              </a:rPr>
              <a:t>CAUSA</a:t>
            </a:r>
            <a:r>
              <a:rPr sz="1400" b="1" spc="-10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400" b="1" spc="125" dirty="0">
                <a:solidFill>
                  <a:srgbClr val="B86656"/>
                </a:solidFill>
                <a:latin typeface="Trebuchet MS"/>
                <a:cs typeface="Trebuchet MS"/>
              </a:rPr>
              <a:t>Y</a:t>
            </a:r>
            <a:r>
              <a:rPr sz="1400" b="1" spc="-11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400" b="1" spc="105" dirty="0">
                <a:solidFill>
                  <a:srgbClr val="B86656"/>
                </a:solidFill>
                <a:latin typeface="Trebuchet MS"/>
                <a:cs typeface="Trebuchet MS"/>
              </a:rPr>
              <a:t>NO</a:t>
            </a:r>
            <a:r>
              <a:rPr sz="1400" b="1" spc="-10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400" b="1" spc="80" dirty="0">
                <a:solidFill>
                  <a:srgbClr val="B86656"/>
                </a:solidFill>
                <a:latin typeface="Trebuchet MS"/>
                <a:cs typeface="Trebuchet MS"/>
              </a:rPr>
              <a:t>DE</a:t>
            </a:r>
            <a:r>
              <a:rPr sz="1400" b="1" spc="-10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B86656"/>
                </a:solidFill>
                <a:latin typeface="Trebuchet MS"/>
                <a:cs typeface="Trebuchet MS"/>
              </a:rPr>
              <a:t>OTRA,</a:t>
            </a:r>
            <a:r>
              <a:rPr sz="1400" b="1" spc="-11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400" b="1" spc="130" dirty="0">
                <a:solidFill>
                  <a:srgbClr val="B86656"/>
                </a:solidFill>
                <a:latin typeface="Trebuchet MS"/>
                <a:cs typeface="Trebuchet MS"/>
              </a:rPr>
              <a:t>SE</a:t>
            </a:r>
            <a:r>
              <a:rPr sz="1400" b="1" spc="-10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400" b="1" spc="40" dirty="0">
                <a:solidFill>
                  <a:srgbClr val="B86656"/>
                </a:solidFill>
                <a:latin typeface="Trebuchet MS"/>
                <a:cs typeface="Trebuchet MS"/>
              </a:rPr>
              <a:t>DEBE </a:t>
            </a:r>
            <a:r>
              <a:rPr sz="1400" b="1" spc="120" dirty="0">
                <a:solidFill>
                  <a:srgbClr val="B86656"/>
                </a:solidFill>
                <a:latin typeface="Trebuchet MS"/>
                <a:cs typeface="Trebuchet MS"/>
              </a:rPr>
              <a:t>USAR</a:t>
            </a:r>
            <a:r>
              <a:rPr sz="1400" b="1" spc="-13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400" b="1" spc="70" dirty="0">
                <a:solidFill>
                  <a:srgbClr val="B86656"/>
                </a:solidFill>
                <a:latin typeface="Trebuchet MS"/>
                <a:cs typeface="Trebuchet MS"/>
              </a:rPr>
              <a:t>LA</a:t>
            </a:r>
            <a:r>
              <a:rPr sz="1400" b="1" spc="-12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400" b="1" spc="80" dirty="0">
                <a:solidFill>
                  <a:srgbClr val="B86656"/>
                </a:solidFill>
                <a:latin typeface="Trebuchet MS"/>
                <a:cs typeface="Trebuchet MS"/>
              </a:rPr>
              <a:t>FÓRMULA</a:t>
            </a:r>
            <a:r>
              <a:rPr sz="1400" b="1" spc="-13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400" b="1" spc="95" dirty="0">
                <a:solidFill>
                  <a:srgbClr val="B86656"/>
                </a:solidFill>
                <a:latin typeface="Trebuchet MS"/>
                <a:cs typeface="Trebuchet MS"/>
              </a:rPr>
              <a:t>«SÓLO</a:t>
            </a:r>
            <a:r>
              <a:rPr sz="1400" b="1" spc="-12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400" b="1" spc="120" dirty="0">
                <a:solidFill>
                  <a:srgbClr val="B86656"/>
                </a:solidFill>
                <a:latin typeface="Trebuchet MS"/>
                <a:cs typeface="Trebuchet MS"/>
              </a:rPr>
              <a:t>SI</a:t>
            </a:r>
            <a:r>
              <a:rPr sz="1400" b="1" spc="-12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B86656"/>
                </a:solidFill>
                <a:latin typeface="Trebuchet MS"/>
                <a:cs typeface="Trebuchet MS"/>
              </a:rPr>
              <a:t>F,</a:t>
            </a:r>
            <a:r>
              <a:rPr sz="1400" b="1" spc="-13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400" b="1" spc="85" dirty="0">
                <a:solidFill>
                  <a:srgbClr val="B86656"/>
                </a:solidFill>
                <a:latin typeface="Trebuchet MS"/>
                <a:cs typeface="Trebuchet MS"/>
              </a:rPr>
              <a:t>ENTONCES</a:t>
            </a:r>
            <a:r>
              <a:rPr sz="1400" b="1" spc="-12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400" b="1" spc="120" dirty="0">
                <a:solidFill>
                  <a:srgbClr val="B86656"/>
                </a:solidFill>
                <a:latin typeface="Trebuchet MS"/>
                <a:cs typeface="Trebuchet MS"/>
              </a:rPr>
              <a:t>G»</a:t>
            </a:r>
            <a:r>
              <a:rPr sz="1400" b="1" spc="-12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400" b="1" spc="105" dirty="0">
                <a:solidFill>
                  <a:srgbClr val="B86656"/>
                </a:solidFill>
                <a:latin typeface="Trebuchet MS"/>
                <a:cs typeface="Trebuchet MS"/>
              </a:rPr>
              <a:t>O</a:t>
            </a:r>
            <a:r>
              <a:rPr sz="1400" b="1" spc="-13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400" b="1" spc="75" dirty="0">
                <a:solidFill>
                  <a:srgbClr val="B86656"/>
                </a:solidFill>
                <a:latin typeface="Trebuchet MS"/>
                <a:cs typeface="Trebuchet MS"/>
              </a:rPr>
              <a:t>EXPRESIONES </a:t>
            </a:r>
            <a:r>
              <a:rPr sz="1400" b="1" spc="50" dirty="0">
                <a:solidFill>
                  <a:srgbClr val="B86656"/>
                </a:solidFill>
                <a:latin typeface="Trebuchet MS"/>
                <a:cs typeface="Trebuchet MS"/>
              </a:rPr>
              <a:t>EQUIVALENTES.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5743" y="1874815"/>
            <a:ext cx="225234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65" dirty="0">
                <a:latin typeface="Trebuchet MS"/>
                <a:cs typeface="Trebuchet MS"/>
              </a:rPr>
              <a:t>PODRÍA</a:t>
            </a:r>
            <a:r>
              <a:rPr sz="1700" spc="-170" dirty="0">
                <a:latin typeface="Trebuchet MS"/>
                <a:cs typeface="Trebuchet MS"/>
              </a:rPr>
              <a:t> </a:t>
            </a:r>
            <a:r>
              <a:rPr sz="1700" spc="55" dirty="0">
                <a:latin typeface="Trebuchet MS"/>
                <a:cs typeface="Trebuchet MS"/>
              </a:rPr>
              <a:t>REDACTARSE: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7007" y="1615465"/>
            <a:ext cx="3025140" cy="2142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 algn="just">
              <a:lnSpc>
                <a:spcPct val="119100"/>
              </a:lnSpc>
              <a:spcBef>
                <a:spcPts val="100"/>
              </a:spcBef>
            </a:pPr>
            <a:r>
              <a:rPr sz="1400" spc="70" dirty="0">
                <a:solidFill>
                  <a:srgbClr val="00355A"/>
                </a:solidFill>
                <a:latin typeface="Trebuchet MS"/>
                <a:cs typeface="Trebuchet MS"/>
              </a:rPr>
              <a:t>EJEMPLO</a:t>
            </a:r>
            <a:r>
              <a:rPr sz="1400" spc="130" dirty="0">
                <a:solidFill>
                  <a:srgbClr val="00355A"/>
                </a:solidFill>
                <a:latin typeface="Trebuchet MS"/>
                <a:cs typeface="Trebuchet MS"/>
              </a:rPr>
              <a:t>  </a:t>
            </a:r>
            <a:r>
              <a:rPr sz="1400" spc="90" dirty="0">
                <a:solidFill>
                  <a:srgbClr val="00355A"/>
                </a:solidFill>
                <a:latin typeface="Trebuchet MS"/>
                <a:cs typeface="Trebuchet MS"/>
              </a:rPr>
              <a:t>DONDE</a:t>
            </a:r>
            <a:r>
              <a:rPr sz="1400" spc="130" dirty="0">
                <a:solidFill>
                  <a:srgbClr val="00355A"/>
                </a:solidFill>
                <a:latin typeface="Trebuchet MS"/>
                <a:cs typeface="Trebuchet MS"/>
              </a:rPr>
              <a:t>  </a:t>
            </a:r>
            <a:r>
              <a:rPr sz="1400" spc="95" dirty="0">
                <a:solidFill>
                  <a:srgbClr val="00355A"/>
                </a:solidFill>
                <a:latin typeface="Trebuchet MS"/>
                <a:cs typeface="Trebuchet MS"/>
              </a:rPr>
              <a:t>SI</a:t>
            </a:r>
            <a:r>
              <a:rPr sz="1400" spc="135" dirty="0">
                <a:solidFill>
                  <a:srgbClr val="00355A"/>
                </a:solidFill>
                <a:latin typeface="Trebuchet MS"/>
                <a:cs typeface="Trebuchet MS"/>
              </a:rPr>
              <a:t>  </a:t>
            </a:r>
            <a:r>
              <a:rPr sz="1400" spc="75" dirty="0">
                <a:solidFill>
                  <a:srgbClr val="00355A"/>
                </a:solidFill>
                <a:latin typeface="Trebuchet MS"/>
                <a:cs typeface="Trebuchet MS"/>
              </a:rPr>
              <a:t>PUEDE</a:t>
            </a:r>
            <a:r>
              <a:rPr sz="1400" spc="130" dirty="0">
                <a:solidFill>
                  <a:srgbClr val="00355A"/>
                </a:solidFill>
                <a:latin typeface="Trebuchet MS"/>
                <a:cs typeface="Trebuchet MS"/>
              </a:rPr>
              <a:t>  </a:t>
            </a:r>
            <a:r>
              <a:rPr sz="1400" spc="75" dirty="0">
                <a:solidFill>
                  <a:srgbClr val="00355A"/>
                </a:solidFill>
                <a:latin typeface="Trebuchet MS"/>
                <a:cs typeface="Trebuchet MS"/>
              </a:rPr>
              <a:t>SER </a:t>
            </a:r>
            <a:r>
              <a:rPr sz="1400" dirty="0">
                <a:solidFill>
                  <a:srgbClr val="00355A"/>
                </a:solidFill>
                <a:latin typeface="Trebuchet MS"/>
                <a:cs typeface="Trebuchet MS"/>
              </a:rPr>
              <a:t>UTILIZADA</a:t>
            </a:r>
            <a:r>
              <a:rPr sz="1400" spc="-2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00355A"/>
                </a:solidFill>
                <a:latin typeface="Trebuchet MS"/>
                <a:cs typeface="Trebuchet MS"/>
              </a:rPr>
              <a:t>LA</a:t>
            </a:r>
            <a:r>
              <a:rPr sz="1400" spc="-2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00355A"/>
                </a:solidFill>
                <a:latin typeface="Trebuchet MS"/>
                <a:cs typeface="Trebuchet MS"/>
              </a:rPr>
              <a:t>FÓRMULA</a:t>
            </a:r>
            <a:r>
              <a:rPr sz="1400" spc="-2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400" spc="100" dirty="0">
                <a:solidFill>
                  <a:srgbClr val="00355A"/>
                </a:solidFill>
                <a:latin typeface="Trebuchet MS"/>
                <a:cs typeface="Trebuchet MS"/>
              </a:rPr>
              <a:t>«SÓLO</a:t>
            </a:r>
            <a:r>
              <a:rPr sz="1400" spc="-1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400" spc="95" dirty="0">
                <a:solidFill>
                  <a:srgbClr val="00355A"/>
                </a:solidFill>
                <a:latin typeface="Trebuchet MS"/>
                <a:cs typeface="Trebuchet MS"/>
              </a:rPr>
              <a:t>SI</a:t>
            </a:r>
            <a:r>
              <a:rPr sz="1400" spc="-2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00355A"/>
                </a:solidFill>
                <a:latin typeface="Trebuchet MS"/>
                <a:cs typeface="Trebuchet MS"/>
              </a:rPr>
              <a:t>F, </a:t>
            </a:r>
            <a:r>
              <a:rPr sz="1400" spc="75" dirty="0">
                <a:solidFill>
                  <a:srgbClr val="00355A"/>
                </a:solidFill>
                <a:latin typeface="Trebuchet MS"/>
                <a:cs typeface="Trebuchet MS"/>
              </a:rPr>
              <a:t>ENTONCES</a:t>
            </a:r>
            <a:r>
              <a:rPr sz="1400" spc="-114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00355A"/>
                </a:solidFill>
                <a:latin typeface="Trebuchet MS"/>
                <a:cs typeface="Trebuchet MS"/>
              </a:rPr>
              <a:t>G»:</a:t>
            </a:r>
            <a:endParaRPr sz="1400">
              <a:latin typeface="Trebuchet MS"/>
              <a:cs typeface="Trebuchet MS"/>
            </a:endParaRPr>
          </a:p>
          <a:p>
            <a:pPr marL="21590" marR="5080">
              <a:lnSpc>
                <a:spcPct val="127400"/>
              </a:lnSpc>
              <a:spcBef>
                <a:spcPts val="545"/>
              </a:spcBef>
            </a:pPr>
            <a:r>
              <a:rPr sz="1400" b="1" spc="60" dirty="0">
                <a:solidFill>
                  <a:srgbClr val="00355A"/>
                </a:solidFill>
                <a:latin typeface="Trebuchet MS"/>
                <a:cs typeface="Trebuchet MS"/>
              </a:rPr>
              <a:t>ARTÍCULO</a:t>
            </a:r>
            <a:r>
              <a:rPr sz="1400" b="1" spc="-9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00355A"/>
                </a:solidFill>
                <a:latin typeface="Trebuchet MS"/>
                <a:cs typeface="Trebuchet MS"/>
              </a:rPr>
              <a:t>35.</a:t>
            </a:r>
            <a:r>
              <a:rPr sz="1400" b="1" spc="-9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80" dirty="0">
                <a:solidFill>
                  <a:srgbClr val="00355A"/>
                </a:solidFill>
                <a:latin typeface="Trebuchet MS"/>
                <a:cs typeface="Trebuchet MS"/>
              </a:rPr>
              <a:t>Si</a:t>
            </a:r>
            <a:r>
              <a:rPr sz="1300" b="1" spc="-8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00355A"/>
                </a:solidFill>
                <a:latin typeface="Trebuchet MS"/>
                <a:cs typeface="Trebuchet MS"/>
              </a:rPr>
              <a:t>el</a:t>
            </a:r>
            <a:r>
              <a:rPr sz="1300" b="1" spc="-8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último</a:t>
            </a:r>
            <a:r>
              <a:rPr sz="1300" b="1" spc="-8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día</a:t>
            </a:r>
            <a:r>
              <a:rPr sz="1300" b="1" spc="-8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-25" dirty="0">
                <a:solidFill>
                  <a:srgbClr val="00355A"/>
                </a:solidFill>
                <a:latin typeface="Trebuchet MS"/>
                <a:cs typeface="Trebuchet MS"/>
              </a:rPr>
              <a:t>del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plazo</a:t>
            </a:r>
            <a:r>
              <a:rPr sz="1300" b="1" spc="-2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65" dirty="0">
                <a:solidFill>
                  <a:srgbClr val="00355A"/>
                </a:solidFill>
                <a:latin typeface="Trebuchet MS"/>
                <a:cs typeface="Trebuchet MS"/>
              </a:rPr>
              <a:t>o</a:t>
            </a:r>
            <a:r>
              <a:rPr sz="1300" b="1" spc="-2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la</a:t>
            </a:r>
            <a:r>
              <a:rPr sz="1300" b="1" spc="-2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fecha</a:t>
            </a:r>
            <a:r>
              <a:rPr sz="1300" b="1" spc="-2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determinada</a:t>
            </a:r>
            <a:r>
              <a:rPr sz="1300" b="1" spc="-2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35" dirty="0">
                <a:solidFill>
                  <a:srgbClr val="00355A"/>
                </a:solidFill>
                <a:latin typeface="Trebuchet MS"/>
                <a:cs typeface="Trebuchet MS"/>
              </a:rPr>
              <a:t>son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inhábiles</a:t>
            </a:r>
            <a:r>
              <a:rPr sz="1300" b="1" spc="-5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65" dirty="0">
                <a:solidFill>
                  <a:srgbClr val="00355A"/>
                </a:solidFill>
                <a:latin typeface="Trebuchet MS"/>
                <a:cs typeface="Trebuchet MS"/>
              </a:rPr>
              <a:t>o</a:t>
            </a:r>
            <a:r>
              <a:rPr sz="1300" b="1" spc="-5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55" dirty="0">
                <a:solidFill>
                  <a:srgbClr val="00355A"/>
                </a:solidFill>
                <a:latin typeface="Trebuchet MS"/>
                <a:cs typeface="Trebuchet MS"/>
              </a:rPr>
              <a:t>las</a:t>
            </a:r>
            <a:r>
              <a:rPr sz="1300" b="1" spc="-5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oficinas</a:t>
            </a:r>
            <a:r>
              <a:rPr sz="1300" b="1" spc="-5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ante</a:t>
            </a:r>
            <a:r>
              <a:rPr sz="1300" b="1" spc="-5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55" dirty="0">
                <a:solidFill>
                  <a:srgbClr val="00355A"/>
                </a:solidFill>
                <a:latin typeface="Trebuchet MS"/>
                <a:cs typeface="Trebuchet MS"/>
              </a:rPr>
              <a:t>las</a:t>
            </a:r>
            <a:r>
              <a:rPr sz="1300" b="1" spc="-5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que</a:t>
            </a:r>
            <a:r>
              <a:rPr sz="1300" b="1" spc="-5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35" dirty="0">
                <a:solidFill>
                  <a:srgbClr val="00355A"/>
                </a:solidFill>
                <a:latin typeface="Trebuchet MS"/>
                <a:cs typeface="Trebuchet MS"/>
              </a:rPr>
              <a:t>se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vaya</a:t>
            </a:r>
            <a:r>
              <a:rPr sz="1300" b="1" spc="-5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75" dirty="0">
                <a:solidFill>
                  <a:srgbClr val="00355A"/>
                </a:solidFill>
                <a:latin typeface="Trebuchet MS"/>
                <a:cs typeface="Trebuchet MS"/>
              </a:rPr>
              <a:t>a</a:t>
            </a:r>
            <a:r>
              <a:rPr sz="1300" b="1" spc="-5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hacer</a:t>
            </a:r>
            <a:r>
              <a:rPr sz="1300" b="1" spc="-5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00355A"/>
                </a:solidFill>
                <a:latin typeface="Trebuchet MS"/>
                <a:cs typeface="Trebuchet MS"/>
              </a:rPr>
              <a:t>el</a:t>
            </a:r>
            <a:r>
              <a:rPr sz="1300" b="1" spc="-5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trámite</a:t>
            </a:r>
            <a:r>
              <a:rPr sz="1300" b="1" spc="-5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00355A"/>
                </a:solidFill>
                <a:latin typeface="Trebuchet MS"/>
                <a:cs typeface="Trebuchet MS"/>
              </a:rPr>
              <a:t>permanecen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cerradas durante</a:t>
            </a:r>
            <a:r>
              <a:rPr sz="1300" b="1" spc="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00355A"/>
                </a:solidFill>
                <a:latin typeface="Trebuchet MS"/>
                <a:cs typeface="Trebuchet MS"/>
              </a:rPr>
              <a:t>el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 horario</a:t>
            </a:r>
            <a:r>
              <a:rPr sz="1300" b="1" spc="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normal</a:t>
            </a:r>
            <a:r>
              <a:rPr sz="1300" b="1" spc="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-25" dirty="0">
                <a:solidFill>
                  <a:srgbClr val="00355A"/>
                </a:solidFill>
                <a:latin typeface="Trebuchet MS"/>
                <a:cs typeface="Trebuchet MS"/>
              </a:rPr>
              <a:t>de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6393" y="3788153"/>
            <a:ext cx="30937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labores,</a:t>
            </a:r>
            <a:r>
              <a:rPr sz="1300" b="1" spc="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80" dirty="0">
                <a:solidFill>
                  <a:srgbClr val="00355A"/>
                </a:solidFill>
                <a:latin typeface="Trebuchet MS"/>
                <a:cs typeface="Trebuchet MS"/>
              </a:rPr>
              <a:t>se</a:t>
            </a:r>
            <a:r>
              <a:rPr sz="1300" b="1" spc="1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prorrogará</a:t>
            </a:r>
            <a:r>
              <a:rPr sz="1300" b="1" spc="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00355A"/>
                </a:solidFill>
                <a:latin typeface="Trebuchet MS"/>
                <a:cs typeface="Trebuchet MS"/>
              </a:rPr>
              <a:t>el</a:t>
            </a:r>
            <a:r>
              <a:rPr sz="1300" b="1" spc="1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plazo</a:t>
            </a:r>
            <a:r>
              <a:rPr sz="1300" b="1" spc="1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hasta</a:t>
            </a:r>
            <a:r>
              <a:rPr sz="1300" b="1" spc="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-25" dirty="0">
                <a:solidFill>
                  <a:srgbClr val="00355A"/>
                </a:solidFill>
                <a:latin typeface="Trebuchet MS"/>
                <a:cs typeface="Trebuchet MS"/>
              </a:rPr>
              <a:t>el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6393" y="4042077"/>
            <a:ext cx="151320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siguiente</a:t>
            </a:r>
            <a:r>
              <a:rPr sz="1300" b="1" spc="2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00355A"/>
                </a:solidFill>
                <a:latin typeface="Trebuchet MS"/>
                <a:cs typeface="Trebuchet MS"/>
              </a:rPr>
              <a:t>día</a:t>
            </a:r>
            <a:r>
              <a:rPr sz="1300" b="1" spc="2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00355A"/>
                </a:solidFill>
                <a:latin typeface="Trebuchet MS"/>
                <a:cs typeface="Trebuchet MS"/>
              </a:rPr>
              <a:t>hábil.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32213" y="2416886"/>
            <a:ext cx="3154045" cy="1865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105"/>
              </a:spcBef>
            </a:pPr>
            <a:r>
              <a:rPr sz="1500" b="1" spc="75" dirty="0">
                <a:solidFill>
                  <a:srgbClr val="062433"/>
                </a:solidFill>
                <a:latin typeface="Trebuchet MS"/>
                <a:cs typeface="Trebuchet MS"/>
              </a:rPr>
              <a:t>ARTÍCULO</a:t>
            </a:r>
            <a:r>
              <a:rPr sz="1500" b="1" spc="-110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062433"/>
                </a:solidFill>
                <a:latin typeface="Trebuchet MS"/>
                <a:cs typeface="Trebuchet MS"/>
              </a:rPr>
              <a:t>35.</a:t>
            </a:r>
            <a:r>
              <a:rPr sz="1500" b="1" spc="-105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500" b="1" u="sng" spc="70" dirty="0">
                <a:solidFill>
                  <a:srgbClr val="DF5316"/>
                </a:solidFill>
                <a:uFill>
                  <a:solidFill>
                    <a:srgbClr val="DF5316"/>
                  </a:solidFill>
                </a:uFill>
                <a:latin typeface="Trebuchet MS"/>
                <a:cs typeface="Trebuchet MS"/>
              </a:rPr>
              <a:t>Sólo</a:t>
            </a:r>
            <a:r>
              <a:rPr sz="1500" b="1" u="sng" spc="-105" dirty="0">
                <a:solidFill>
                  <a:srgbClr val="DF5316"/>
                </a:solidFill>
                <a:uFill>
                  <a:solidFill>
                    <a:srgbClr val="DF5316"/>
                  </a:solidFill>
                </a:uFill>
                <a:latin typeface="Trebuchet MS"/>
                <a:cs typeface="Trebuchet MS"/>
              </a:rPr>
              <a:t> </a:t>
            </a:r>
            <a:r>
              <a:rPr sz="1500" b="1" u="sng" spc="65" dirty="0">
                <a:solidFill>
                  <a:srgbClr val="DF5316"/>
                </a:solidFill>
                <a:uFill>
                  <a:solidFill>
                    <a:srgbClr val="DF5316"/>
                  </a:solidFill>
                </a:uFill>
                <a:latin typeface="Trebuchet MS"/>
                <a:cs typeface="Trebuchet MS"/>
              </a:rPr>
              <a:t>si</a:t>
            </a:r>
            <a:r>
              <a:rPr sz="1500" b="1" u="none" spc="-90" dirty="0">
                <a:solidFill>
                  <a:srgbClr val="DF5316"/>
                </a:solidFill>
                <a:latin typeface="Trebuchet MS"/>
                <a:cs typeface="Trebuchet MS"/>
              </a:rPr>
              <a:t> </a:t>
            </a:r>
            <a:r>
              <a:rPr sz="1400" b="1" u="none" spc="-10" dirty="0">
                <a:solidFill>
                  <a:srgbClr val="062433"/>
                </a:solidFill>
                <a:latin typeface="Trebuchet MS"/>
                <a:cs typeface="Trebuchet MS"/>
              </a:rPr>
              <a:t>el</a:t>
            </a:r>
            <a:r>
              <a:rPr sz="1400" b="1" u="none" spc="-100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dirty="0">
                <a:solidFill>
                  <a:srgbClr val="062433"/>
                </a:solidFill>
                <a:latin typeface="Trebuchet MS"/>
                <a:cs typeface="Trebuchet MS"/>
              </a:rPr>
              <a:t>último</a:t>
            </a:r>
            <a:r>
              <a:rPr sz="1400" b="1" u="none" spc="-100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spc="-25" dirty="0">
                <a:solidFill>
                  <a:srgbClr val="062433"/>
                </a:solidFill>
                <a:latin typeface="Trebuchet MS"/>
                <a:cs typeface="Trebuchet MS"/>
              </a:rPr>
              <a:t>día </a:t>
            </a:r>
            <a:r>
              <a:rPr sz="1400" b="1" u="none" dirty="0">
                <a:solidFill>
                  <a:srgbClr val="062433"/>
                </a:solidFill>
                <a:latin typeface="Trebuchet MS"/>
                <a:cs typeface="Trebuchet MS"/>
              </a:rPr>
              <a:t>del</a:t>
            </a:r>
            <a:r>
              <a:rPr sz="1400" b="1" u="none" spc="-30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dirty="0">
                <a:solidFill>
                  <a:srgbClr val="062433"/>
                </a:solidFill>
                <a:latin typeface="Trebuchet MS"/>
                <a:cs typeface="Trebuchet MS"/>
              </a:rPr>
              <a:t>plazo</a:t>
            </a:r>
            <a:r>
              <a:rPr sz="1400" b="1" u="none" spc="-30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spc="75" dirty="0">
                <a:solidFill>
                  <a:srgbClr val="062433"/>
                </a:solidFill>
                <a:latin typeface="Trebuchet MS"/>
                <a:cs typeface="Trebuchet MS"/>
              </a:rPr>
              <a:t>o</a:t>
            </a:r>
            <a:r>
              <a:rPr sz="1400" b="1" u="none" spc="-30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dirty="0">
                <a:solidFill>
                  <a:srgbClr val="062433"/>
                </a:solidFill>
                <a:latin typeface="Trebuchet MS"/>
                <a:cs typeface="Trebuchet MS"/>
              </a:rPr>
              <a:t>la</a:t>
            </a:r>
            <a:r>
              <a:rPr sz="1400" b="1" u="none" spc="-30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dirty="0">
                <a:solidFill>
                  <a:srgbClr val="062433"/>
                </a:solidFill>
                <a:latin typeface="Trebuchet MS"/>
                <a:cs typeface="Trebuchet MS"/>
              </a:rPr>
              <a:t>fecha</a:t>
            </a:r>
            <a:r>
              <a:rPr sz="1400" b="1" u="none" spc="-30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dirty="0">
                <a:solidFill>
                  <a:srgbClr val="062433"/>
                </a:solidFill>
                <a:latin typeface="Trebuchet MS"/>
                <a:cs typeface="Trebuchet MS"/>
              </a:rPr>
              <a:t>determinada</a:t>
            </a:r>
            <a:r>
              <a:rPr sz="1400" b="1" u="none" spc="-30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spc="35" dirty="0">
                <a:solidFill>
                  <a:srgbClr val="062433"/>
                </a:solidFill>
                <a:latin typeface="Trebuchet MS"/>
                <a:cs typeface="Trebuchet MS"/>
              </a:rPr>
              <a:t>son </a:t>
            </a:r>
            <a:r>
              <a:rPr sz="1400" b="1" u="none" dirty="0">
                <a:solidFill>
                  <a:srgbClr val="062433"/>
                </a:solidFill>
                <a:latin typeface="Trebuchet MS"/>
                <a:cs typeface="Trebuchet MS"/>
              </a:rPr>
              <a:t>inhábiles</a:t>
            </a:r>
            <a:r>
              <a:rPr sz="1400" b="1" u="none" spc="-65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spc="75" dirty="0">
                <a:solidFill>
                  <a:srgbClr val="062433"/>
                </a:solidFill>
                <a:latin typeface="Trebuchet MS"/>
                <a:cs typeface="Trebuchet MS"/>
              </a:rPr>
              <a:t>o</a:t>
            </a:r>
            <a:r>
              <a:rPr sz="1400" b="1" u="none" spc="-60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spc="60" dirty="0">
                <a:solidFill>
                  <a:srgbClr val="062433"/>
                </a:solidFill>
                <a:latin typeface="Trebuchet MS"/>
                <a:cs typeface="Trebuchet MS"/>
              </a:rPr>
              <a:t>las</a:t>
            </a:r>
            <a:r>
              <a:rPr sz="1400" b="1" u="none" spc="-65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dirty="0">
                <a:solidFill>
                  <a:srgbClr val="062433"/>
                </a:solidFill>
                <a:latin typeface="Trebuchet MS"/>
                <a:cs typeface="Trebuchet MS"/>
              </a:rPr>
              <a:t>oficinas</a:t>
            </a:r>
            <a:r>
              <a:rPr sz="1400" b="1" u="none" spc="-60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dirty="0">
                <a:solidFill>
                  <a:srgbClr val="062433"/>
                </a:solidFill>
                <a:latin typeface="Trebuchet MS"/>
                <a:cs typeface="Trebuchet MS"/>
              </a:rPr>
              <a:t>ante</a:t>
            </a:r>
            <a:r>
              <a:rPr sz="1400" b="1" u="none" spc="-65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spc="60" dirty="0">
                <a:solidFill>
                  <a:srgbClr val="062433"/>
                </a:solidFill>
                <a:latin typeface="Trebuchet MS"/>
                <a:cs typeface="Trebuchet MS"/>
              </a:rPr>
              <a:t>las</a:t>
            </a:r>
            <a:r>
              <a:rPr sz="1400" b="1" u="none" spc="-60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spc="-25" dirty="0">
                <a:solidFill>
                  <a:srgbClr val="062433"/>
                </a:solidFill>
                <a:latin typeface="Trebuchet MS"/>
                <a:cs typeface="Trebuchet MS"/>
              </a:rPr>
              <a:t>que </a:t>
            </a:r>
            <a:r>
              <a:rPr sz="1400" b="1" u="none" spc="90" dirty="0">
                <a:solidFill>
                  <a:srgbClr val="062433"/>
                </a:solidFill>
                <a:latin typeface="Trebuchet MS"/>
                <a:cs typeface="Trebuchet MS"/>
              </a:rPr>
              <a:t>se</a:t>
            </a:r>
            <a:r>
              <a:rPr sz="1400" b="1" u="none" spc="-70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dirty="0">
                <a:solidFill>
                  <a:srgbClr val="062433"/>
                </a:solidFill>
                <a:latin typeface="Trebuchet MS"/>
                <a:cs typeface="Trebuchet MS"/>
              </a:rPr>
              <a:t>vaya</a:t>
            </a:r>
            <a:r>
              <a:rPr sz="1400" b="1" u="none" spc="-65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spc="75" dirty="0">
                <a:solidFill>
                  <a:srgbClr val="062433"/>
                </a:solidFill>
                <a:latin typeface="Trebuchet MS"/>
                <a:cs typeface="Trebuchet MS"/>
              </a:rPr>
              <a:t>a</a:t>
            </a:r>
            <a:r>
              <a:rPr sz="1400" b="1" u="none" spc="-65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dirty="0">
                <a:solidFill>
                  <a:srgbClr val="062433"/>
                </a:solidFill>
                <a:latin typeface="Trebuchet MS"/>
                <a:cs typeface="Trebuchet MS"/>
              </a:rPr>
              <a:t>hacer</a:t>
            </a:r>
            <a:r>
              <a:rPr sz="1400" b="1" u="none" spc="-65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spc="-10" dirty="0">
                <a:solidFill>
                  <a:srgbClr val="062433"/>
                </a:solidFill>
                <a:latin typeface="Trebuchet MS"/>
                <a:cs typeface="Trebuchet MS"/>
              </a:rPr>
              <a:t>el</a:t>
            </a:r>
            <a:r>
              <a:rPr sz="1400" b="1" u="none" spc="-65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spc="-10" dirty="0">
                <a:solidFill>
                  <a:srgbClr val="062433"/>
                </a:solidFill>
                <a:latin typeface="Trebuchet MS"/>
                <a:cs typeface="Trebuchet MS"/>
              </a:rPr>
              <a:t>trámite </a:t>
            </a:r>
            <a:r>
              <a:rPr sz="1400" b="1" u="none" dirty="0">
                <a:solidFill>
                  <a:srgbClr val="062433"/>
                </a:solidFill>
                <a:latin typeface="Trebuchet MS"/>
                <a:cs typeface="Trebuchet MS"/>
              </a:rPr>
              <a:t>permanecen</a:t>
            </a:r>
            <a:r>
              <a:rPr sz="1400" b="1" u="none" spc="65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dirty="0">
                <a:solidFill>
                  <a:srgbClr val="062433"/>
                </a:solidFill>
                <a:latin typeface="Trebuchet MS"/>
                <a:cs typeface="Trebuchet MS"/>
              </a:rPr>
              <a:t>cerradas</a:t>
            </a:r>
            <a:r>
              <a:rPr sz="1400" b="1" u="none" spc="70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dirty="0">
                <a:solidFill>
                  <a:srgbClr val="062433"/>
                </a:solidFill>
                <a:latin typeface="Trebuchet MS"/>
                <a:cs typeface="Trebuchet MS"/>
              </a:rPr>
              <a:t>durante</a:t>
            </a:r>
            <a:r>
              <a:rPr sz="1400" b="1" u="none" spc="70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spc="-25" dirty="0">
                <a:solidFill>
                  <a:srgbClr val="062433"/>
                </a:solidFill>
                <a:latin typeface="Trebuchet MS"/>
                <a:cs typeface="Trebuchet MS"/>
              </a:rPr>
              <a:t>el </a:t>
            </a:r>
            <a:r>
              <a:rPr sz="1400" b="1" u="none" dirty="0">
                <a:solidFill>
                  <a:srgbClr val="062433"/>
                </a:solidFill>
                <a:latin typeface="Trebuchet MS"/>
                <a:cs typeface="Trebuchet MS"/>
              </a:rPr>
              <a:t>horario</a:t>
            </a:r>
            <a:r>
              <a:rPr sz="1400" b="1" u="none" spc="-45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dirty="0">
                <a:solidFill>
                  <a:srgbClr val="062433"/>
                </a:solidFill>
                <a:latin typeface="Trebuchet MS"/>
                <a:cs typeface="Trebuchet MS"/>
              </a:rPr>
              <a:t>normal</a:t>
            </a:r>
            <a:r>
              <a:rPr sz="1400" b="1" u="none" spc="-45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dirty="0">
                <a:solidFill>
                  <a:srgbClr val="062433"/>
                </a:solidFill>
                <a:latin typeface="Trebuchet MS"/>
                <a:cs typeface="Trebuchet MS"/>
              </a:rPr>
              <a:t>de</a:t>
            </a:r>
            <a:r>
              <a:rPr sz="1400" b="1" u="none" spc="-40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dirty="0">
                <a:solidFill>
                  <a:srgbClr val="062433"/>
                </a:solidFill>
                <a:latin typeface="Trebuchet MS"/>
                <a:cs typeface="Trebuchet MS"/>
              </a:rPr>
              <a:t>labores,</a:t>
            </a:r>
            <a:r>
              <a:rPr sz="1500" b="1" u="sng" spc="-30" dirty="0">
                <a:solidFill>
                  <a:srgbClr val="DF5316"/>
                </a:solidFill>
                <a:uFill>
                  <a:solidFill>
                    <a:srgbClr val="062433"/>
                  </a:solidFill>
                </a:uFill>
                <a:latin typeface="Trebuchet MS"/>
                <a:cs typeface="Trebuchet MS"/>
              </a:rPr>
              <a:t> </a:t>
            </a:r>
            <a:r>
              <a:rPr sz="1500" b="1" u="sng" spc="-10" dirty="0">
                <a:solidFill>
                  <a:srgbClr val="DF5316"/>
                </a:solidFill>
                <a:uFill>
                  <a:solidFill>
                    <a:srgbClr val="DF5316"/>
                  </a:solidFill>
                </a:uFill>
                <a:latin typeface="Trebuchet MS"/>
                <a:cs typeface="Trebuchet MS"/>
              </a:rPr>
              <a:t>entonces</a:t>
            </a:r>
            <a:r>
              <a:rPr sz="1500" b="1" u="none" spc="-10" dirty="0">
                <a:solidFill>
                  <a:srgbClr val="DF5316"/>
                </a:solidFill>
                <a:latin typeface="Trebuchet MS"/>
                <a:cs typeface="Trebuchet MS"/>
              </a:rPr>
              <a:t> </a:t>
            </a:r>
            <a:r>
              <a:rPr sz="1400" b="1" u="none" spc="90" dirty="0">
                <a:solidFill>
                  <a:srgbClr val="062433"/>
                </a:solidFill>
                <a:latin typeface="Trebuchet MS"/>
                <a:cs typeface="Trebuchet MS"/>
              </a:rPr>
              <a:t>se</a:t>
            </a:r>
            <a:r>
              <a:rPr sz="1400" b="1" u="none" spc="-45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dirty="0">
                <a:solidFill>
                  <a:srgbClr val="062433"/>
                </a:solidFill>
                <a:latin typeface="Trebuchet MS"/>
                <a:cs typeface="Trebuchet MS"/>
              </a:rPr>
              <a:t>prorrogará</a:t>
            </a:r>
            <a:r>
              <a:rPr sz="1400" b="1" u="none" spc="-45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spc="-10" dirty="0">
                <a:solidFill>
                  <a:srgbClr val="062433"/>
                </a:solidFill>
                <a:latin typeface="Trebuchet MS"/>
                <a:cs typeface="Trebuchet MS"/>
              </a:rPr>
              <a:t>el</a:t>
            </a:r>
            <a:r>
              <a:rPr sz="1400" b="1" u="none" spc="-45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dirty="0">
                <a:solidFill>
                  <a:srgbClr val="062433"/>
                </a:solidFill>
                <a:latin typeface="Trebuchet MS"/>
                <a:cs typeface="Trebuchet MS"/>
              </a:rPr>
              <a:t>plazo</a:t>
            </a:r>
            <a:r>
              <a:rPr sz="1400" b="1" u="none" spc="-40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spc="55" dirty="0">
                <a:solidFill>
                  <a:srgbClr val="062433"/>
                </a:solidFill>
                <a:latin typeface="Trebuchet MS"/>
                <a:cs typeface="Trebuchet MS"/>
              </a:rPr>
              <a:t>hasta</a:t>
            </a:r>
            <a:r>
              <a:rPr sz="1400" b="1" u="none" spc="-45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spc="-25" dirty="0">
                <a:solidFill>
                  <a:srgbClr val="062433"/>
                </a:solidFill>
                <a:latin typeface="Trebuchet MS"/>
                <a:cs typeface="Trebuchet MS"/>
              </a:rPr>
              <a:t>el </a:t>
            </a:r>
            <a:r>
              <a:rPr sz="1400" b="1" u="none" dirty="0">
                <a:solidFill>
                  <a:srgbClr val="062433"/>
                </a:solidFill>
                <a:latin typeface="Trebuchet MS"/>
                <a:cs typeface="Trebuchet MS"/>
              </a:rPr>
              <a:t>siguiente</a:t>
            </a:r>
            <a:r>
              <a:rPr sz="1400" b="1" u="none" spc="25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dirty="0">
                <a:solidFill>
                  <a:srgbClr val="062433"/>
                </a:solidFill>
                <a:latin typeface="Trebuchet MS"/>
                <a:cs typeface="Trebuchet MS"/>
              </a:rPr>
              <a:t>día</a:t>
            </a:r>
            <a:r>
              <a:rPr sz="1400" b="1" u="none" spc="30" dirty="0">
                <a:solidFill>
                  <a:srgbClr val="062433"/>
                </a:solidFill>
                <a:latin typeface="Trebuchet MS"/>
                <a:cs typeface="Trebuchet MS"/>
              </a:rPr>
              <a:t> </a:t>
            </a:r>
            <a:r>
              <a:rPr sz="1400" b="1" u="none" spc="-10" dirty="0">
                <a:solidFill>
                  <a:srgbClr val="062433"/>
                </a:solidFill>
                <a:latin typeface="Trebuchet MS"/>
                <a:cs typeface="Trebuchet MS"/>
              </a:rPr>
              <a:t>hábil».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66148" y="238607"/>
            <a:ext cx="2962910" cy="4895215"/>
            <a:chOff x="6166148" y="238607"/>
            <a:chExt cx="2962910" cy="4895215"/>
          </a:xfrm>
        </p:grpSpPr>
        <p:sp>
          <p:nvSpPr>
            <p:cNvPr id="3" name="object 3"/>
            <p:cNvSpPr/>
            <p:nvPr/>
          </p:nvSpPr>
          <p:spPr>
            <a:xfrm>
              <a:off x="6166148" y="2183149"/>
              <a:ext cx="2962910" cy="2950845"/>
            </a:xfrm>
            <a:custGeom>
              <a:avLst/>
              <a:gdLst/>
              <a:ahLst/>
              <a:cxnLst/>
              <a:rect l="l" t="t" r="r" b="b"/>
              <a:pathLst>
                <a:path w="2962909" h="2950845">
                  <a:moveTo>
                    <a:pt x="2962734" y="0"/>
                  </a:moveTo>
                  <a:lnTo>
                    <a:pt x="2914222" y="389"/>
                  </a:lnTo>
                  <a:lnTo>
                    <a:pt x="2865899" y="1552"/>
                  </a:lnTo>
                  <a:lnTo>
                    <a:pt x="2817770" y="3484"/>
                  </a:lnTo>
                  <a:lnTo>
                    <a:pt x="2769841" y="6178"/>
                  </a:lnTo>
                  <a:lnTo>
                    <a:pt x="2722117" y="9629"/>
                  </a:lnTo>
                  <a:lnTo>
                    <a:pt x="2674606" y="13830"/>
                  </a:lnTo>
                  <a:lnTo>
                    <a:pt x="2627312" y="18776"/>
                  </a:lnTo>
                  <a:lnTo>
                    <a:pt x="2580242" y="24461"/>
                  </a:lnTo>
                  <a:lnTo>
                    <a:pt x="2533401" y="30879"/>
                  </a:lnTo>
                  <a:lnTo>
                    <a:pt x="2486796" y="38024"/>
                  </a:lnTo>
                  <a:lnTo>
                    <a:pt x="2440433" y="45889"/>
                  </a:lnTo>
                  <a:lnTo>
                    <a:pt x="2394317" y="54470"/>
                  </a:lnTo>
                  <a:lnTo>
                    <a:pt x="2348454" y="63760"/>
                  </a:lnTo>
                  <a:lnTo>
                    <a:pt x="2302850" y="73753"/>
                  </a:lnTo>
                  <a:lnTo>
                    <a:pt x="2257511" y="84444"/>
                  </a:lnTo>
                  <a:lnTo>
                    <a:pt x="2212444" y="95826"/>
                  </a:lnTo>
                  <a:lnTo>
                    <a:pt x="2167653" y="107893"/>
                  </a:lnTo>
                  <a:lnTo>
                    <a:pt x="2123145" y="120640"/>
                  </a:lnTo>
                  <a:lnTo>
                    <a:pt x="2078926" y="134061"/>
                  </a:lnTo>
                  <a:lnTo>
                    <a:pt x="2035002" y="148149"/>
                  </a:lnTo>
                  <a:lnTo>
                    <a:pt x="1991378" y="162899"/>
                  </a:lnTo>
                  <a:lnTo>
                    <a:pt x="1948061" y="178305"/>
                  </a:lnTo>
                  <a:lnTo>
                    <a:pt x="1905056" y="194361"/>
                  </a:lnTo>
                  <a:lnTo>
                    <a:pt x="1862370" y="211061"/>
                  </a:lnTo>
                  <a:lnTo>
                    <a:pt x="1820008" y="228400"/>
                  </a:lnTo>
                  <a:lnTo>
                    <a:pt x="1777977" y="246370"/>
                  </a:lnTo>
                  <a:lnTo>
                    <a:pt x="1736281" y="264967"/>
                  </a:lnTo>
                  <a:lnTo>
                    <a:pt x="1694928" y="284184"/>
                  </a:lnTo>
                  <a:lnTo>
                    <a:pt x="1653922" y="304015"/>
                  </a:lnTo>
                  <a:lnTo>
                    <a:pt x="1613271" y="324455"/>
                  </a:lnTo>
                  <a:lnTo>
                    <a:pt x="1572979" y="345498"/>
                  </a:lnTo>
                  <a:lnTo>
                    <a:pt x="1533053" y="367137"/>
                  </a:lnTo>
                  <a:lnTo>
                    <a:pt x="1493499" y="389367"/>
                  </a:lnTo>
                  <a:lnTo>
                    <a:pt x="1454322" y="412182"/>
                  </a:lnTo>
                  <a:lnTo>
                    <a:pt x="1415529" y="435576"/>
                  </a:lnTo>
                  <a:lnTo>
                    <a:pt x="1377126" y="459543"/>
                  </a:lnTo>
                  <a:lnTo>
                    <a:pt x="1339118" y="484076"/>
                  </a:lnTo>
                  <a:lnTo>
                    <a:pt x="1301511" y="509171"/>
                  </a:lnTo>
                  <a:lnTo>
                    <a:pt x="1264311" y="534822"/>
                  </a:lnTo>
                  <a:lnTo>
                    <a:pt x="1227524" y="561021"/>
                  </a:lnTo>
                  <a:lnTo>
                    <a:pt x="1191157" y="587764"/>
                  </a:lnTo>
                  <a:lnTo>
                    <a:pt x="1155214" y="615045"/>
                  </a:lnTo>
                  <a:lnTo>
                    <a:pt x="1119703" y="642857"/>
                  </a:lnTo>
                  <a:lnTo>
                    <a:pt x="1084628" y="671194"/>
                  </a:lnTo>
                  <a:lnTo>
                    <a:pt x="1049996" y="700052"/>
                  </a:lnTo>
                  <a:lnTo>
                    <a:pt x="1015812" y="729423"/>
                  </a:lnTo>
                  <a:lnTo>
                    <a:pt x="982083" y="759302"/>
                  </a:lnTo>
                  <a:lnTo>
                    <a:pt x="948815" y="789683"/>
                  </a:lnTo>
                  <a:lnTo>
                    <a:pt x="916013" y="820560"/>
                  </a:lnTo>
                  <a:lnTo>
                    <a:pt x="883683" y="851927"/>
                  </a:lnTo>
                  <a:lnTo>
                    <a:pt x="851832" y="883778"/>
                  </a:lnTo>
                  <a:lnTo>
                    <a:pt x="820465" y="916107"/>
                  </a:lnTo>
                  <a:lnTo>
                    <a:pt x="789588" y="948909"/>
                  </a:lnTo>
                  <a:lnTo>
                    <a:pt x="759207" y="982178"/>
                  </a:lnTo>
                  <a:lnTo>
                    <a:pt x="729328" y="1015906"/>
                  </a:lnTo>
                  <a:lnTo>
                    <a:pt x="699956" y="1050090"/>
                  </a:lnTo>
                  <a:lnTo>
                    <a:pt x="671099" y="1084722"/>
                  </a:lnTo>
                  <a:lnTo>
                    <a:pt x="642761" y="1119797"/>
                  </a:lnTo>
                  <a:lnTo>
                    <a:pt x="614949" y="1155308"/>
                  </a:lnTo>
                  <a:lnTo>
                    <a:pt x="587669" y="1191251"/>
                  </a:lnTo>
                  <a:lnTo>
                    <a:pt x="560925" y="1227618"/>
                  </a:lnTo>
                  <a:lnTo>
                    <a:pt x="534726" y="1264405"/>
                  </a:lnTo>
                  <a:lnTo>
                    <a:pt x="509075" y="1301604"/>
                  </a:lnTo>
                  <a:lnTo>
                    <a:pt x="483980" y="1339211"/>
                  </a:lnTo>
                  <a:lnTo>
                    <a:pt x="459446" y="1377220"/>
                  </a:lnTo>
                  <a:lnTo>
                    <a:pt x="435479" y="1415623"/>
                  </a:lnTo>
                  <a:lnTo>
                    <a:pt x="412085" y="1454416"/>
                  </a:lnTo>
                  <a:lnTo>
                    <a:pt x="389270" y="1493593"/>
                  </a:lnTo>
                  <a:lnTo>
                    <a:pt x="367040" y="1533147"/>
                  </a:lnTo>
                  <a:lnTo>
                    <a:pt x="345401" y="1573073"/>
                  </a:lnTo>
                  <a:lnTo>
                    <a:pt x="324358" y="1613365"/>
                  </a:lnTo>
                  <a:lnTo>
                    <a:pt x="303918" y="1654016"/>
                  </a:lnTo>
                  <a:lnTo>
                    <a:pt x="284086" y="1695022"/>
                  </a:lnTo>
                  <a:lnTo>
                    <a:pt x="264869" y="1736375"/>
                  </a:lnTo>
                  <a:lnTo>
                    <a:pt x="246272" y="1778071"/>
                  </a:lnTo>
                  <a:lnTo>
                    <a:pt x="228302" y="1820102"/>
                  </a:lnTo>
                  <a:lnTo>
                    <a:pt x="210964" y="1862464"/>
                  </a:lnTo>
                  <a:lnTo>
                    <a:pt x="194264" y="1905151"/>
                  </a:lnTo>
                  <a:lnTo>
                    <a:pt x="178207" y="1948155"/>
                  </a:lnTo>
                  <a:lnTo>
                    <a:pt x="162801" y="1991473"/>
                  </a:lnTo>
                  <a:lnTo>
                    <a:pt x="148051" y="2035096"/>
                  </a:lnTo>
                  <a:lnTo>
                    <a:pt x="133962" y="2079021"/>
                  </a:lnTo>
                  <a:lnTo>
                    <a:pt x="120542" y="2123240"/>
                  </a:lnTo>
                  <a:lnTo>
                    <a:pt x="107795" y="2167748"/>
                  </a:lnTo>
                  <a:lnTo>
                    <a:pt x="95727" y="2212539"/>
                  </a:lnTo>
                  <a:lnTo>
                    <a:pt x="84345" y="2257606"/>
                  </a:lnTo>
                  <a:lnTo>
                    <a:pt x="73655" y="2302945"/>
                  </a:lnTo>
                  <a:lnTo>
                    <a:pt x="63661" y="2348549"/>
                  </a:lnTo>
                  <a:lnTo>
                    <a:pt x="54371" y="2394412"/>
                  </a:lnTo>
                  <a:lnTo>
                    <a:pt x="45790" y="2440529"/>
                  </a:lnTo>
                  <a:lnTo>
                    <a:pt x="37925" y="2486893"/>
                  </a:lnTo>
                  <a:lnTo>
                    <a:pt x="30780" y="2533498"/>
                  </a:lnTo>
                  <a:lnTo>
                    <a:pt x="24362" y="2580339"/>
                  </a:lnTo>
                  <a:lnTo>
                    <a:pt x="18677" y="2627409"/>
                  </a:lnTo>
                  <a:lnTo>
                    <a:pt x="13731" y="2674703"/>
                  </a:lnTo>
                  <a:lnTo>
                    <a:pt x="9530" y="2722215"/>
                  </a:lnTo>
                  <a:lnTo>
                    <a:pt x="6079" y="2769939"/>
                  </a:lnTo>
                  <a:lnTo>
                    <a:pt x="3385" y="2817868"/>
                  </a:lnTo>
                  <a:lnTo>
                    <a:pt x="1453" y="2865998"/>
                  </a:lnTo>
                  <a:lnTo>
                    <a:pt x="289" y="2914321"/>
                  </a:lnTo>
                  <a:lnTo>
                    <a:pt x="0" y="2950444"/>
                  </a:lnTo>
                  <a:lnTo>
                    <a:pt x="2962734" y="2950444"/>
                  </a:lnTo>
                  <a:lnTo>
                    <a:pt x="2962734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31341" y="238607"/>
              <a:ext cx="1116965" cy="4782185"/>
            </a:xfrm>
            <a:custGeom>
              <a:avLst/>
              <a:gdLst/>
              <a:ahLst/>
              <a:cxnLst/>
              <a:rect l="l" t="t" r="r" b="b"/>
              <a:pathLst>
                <a:path w="1116965" h="4782185">
                  <a:moveTo>
                    <a:pt x="1116406" y="0"/>
                  </a:moveTo>
                  <a:lnTo>
                    <a:pt x="0" y="0"/>
                  </a:lnTo>
                  <a:lnTo>
                    <a:pt x="0" y="4781677"/>
                  </a:lnTo>
                  <a:lnTo>
                    <a:pt x="1116406" y="4781677"/>
                  </a:lnTo>
                  <a:lnTo>
                    <a:pt x="1116406" y="0"/>
                  </a:lnTo>
                  <a:close/>
                </a:path>
              </a:pathLst>
            </a:custGeom>
            <a:solidFill>
              <a:srgbClr val="B86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82371"/>
            <a:ext cx="727075" cy="1479550"/>
          </a:xfrm>
          <a:custGeom>
            <a:avLst/>
            <a:gdLst/>
            <a:ahLst/>
            <a:cxnLst/>
            <a:rect l="l" t="t" r="r" b="b"/>
            <a:pathLst>
              <a:path w="727075" h="1479550">
                <a:moveTo>
                  <a:pt x="0" y="0"/>
                </a:moveTo>
                <a:lnTo>
                  <a:pt x="83068" y="5797"/>
                </a:lnTo>
                <a:lnTo>
                  <a:pt x="129944" y="13440"/>
                </a:lnTo>
                <a:lnTo>
                  <a:pt x="175786" y="23971"/>
                </a:lnTo>
                <a:lnTo>
                  <a:pt x="220494" y="37292"/>
                </a:lnTo>
                <a:lnTo>
                  <a:pt x="263973" y="53307"/>
                </a:lnTo>
                <a:lnTo>
                  <a:pt x="306123" y="71917"/>
                </a:lnTo>
                <a:lnTo>
                  <a:pt x="346848" y="93025"/>
                </a:lnTo>
                <a:lnTo>
                  <a:pt x="386050" y="116534"/>
                </a:lnTo>
                <a:lnTo>
                  <a:pt x="423632" y="142346"/>
                </a:lnTo>
                <a:lnTo>
                  <a:pt x="459496" y="170363"/>
                </a:lnTo>
                <a:lnTo>
                  <a:pt x="493545" y="200488"/>
                </a:lnTo>
                <a:lnTo>
                  <a:pt x="525680" y="232623"/>
                </a:lnTo>
                <a:lnTo>
                  <a:pt x="555805" y="266672"/>
                </a:lnTo>
                <a:lnTo>
                  <a:pt x="583822" y="302536"/>
                </a:lnTo>
                <a:lnTo>
                  <a:pt x="609634" y="340118"/>
                </a:lnTo>
                <a:lnTo>
                  <a:pt x="633143" y="379320"/>
                </a:lnTo>
                <a:lnTo>
                  <a:pt x="654251" y="420045"/>
                </a:lnTo>
                <a:lnTo>
                  <a:pt x="672861" y="462195"/>
                </a:lnTo>
                <a:lnTo>
                  <a:pt x="688876" y="505674"/>
                </a:lnTo>
                <a:lnTo>
                  <a:pt x="702197" y="550382"/>
                </a:lnTo>
                <a:lnTo>
                  <a:pt x="712728" y="596224"/>
                </a:lnTo>
                <a:lnTo>
                  <a:pt x="720371" y="643100"/>
                </a:lnTo>
                <a:lnTo>
                  <a:pt x="725028" y="690915"/>
                </a:lnTo>
                <a:lnTo>
                  <a:pt x="726602" y="739570"/>
                </a:lnTo>
                <a:lnTo>
                  <a:pt x="725028" y="788224"/>
                </a:lnTo>
                <a:lnTo>
                  <a:pt x="720371" y="836039"/>
                </a:lnTo>
                <a:lnTo>
                  <a:pt x="712728" y="882915"/>
                </a:lnTo>
                <a:lnTo>
                  <a:pt x="702197" y="928757"/>
                </a:lnTo>
                <a:lnTo>
                  <a:pt x="688876" y="973465"/>
                </a:lnTo>
                <a:lnTo>
                  <a:pt x="672861" y="1016944"/>
                </a:lnTo>
                <a:lnTo>
                  <a:pt x="654251" y="1059094"/>
                </a:lnTo>
                <a:lnTo>
                  <a:pt x="633143" y="1099819"/>
                </a:lnTo>
                <a:lnTo>
                  <a:pt x="609634" y="1139021"/>
                </a:lnTo>
                <a:lnTo>
                  <a:pt x="583822" y="1176603"/>
                </a:lnTo>
                <a:lnTo>
                  <a:pt x="555805" y="1212467"/>
                </a:lnTo>
                <a:lnTo>
                  <a:pt x="525680" y="1246516"/>
                </a:lnTo>
                <a:lnTo>
                  <a:pt x="493545" y="1278651"/>
                </a:lnTo>
                <a:lnTo>
                  <a:pt x="459496" y="1308776"/>
                </a:lnTo>
                <a:lnTo>
                  <a:pt x="423632" y="1336793"/>
                </a:lnTo>
                <a:lnTo>
                  <a:pt x="386050" y="1362605"/>
                </a:lnTo>
                <a:lnTo>
                  <a:pt x="346848" y="1386114"/>
                </a:lnTo>
                <a:lnTo>
                  <a:pt x="306123" y="1407222"/>
                </a:lnTo>
                <a:lnTo>
                  <a:pt x="263973" y="1425832"/>
                </a:lnTo>
                <a:lnTo>
                  <a:pt x="220494" y="1441847"/>
                </a:lnTo>
                <a:lnTo>
                  <a:pt x="175786" y="1455168"/>
                </a:lnTo>
                <a:lnTo>
                  <a:pt x="129944" y="1465699"/>
                </a:lnTo>
                <a:lnTo>
                  <a:pt x="83068" y="1473342"/>
                </a:lnTo>
                <a:lnTo>
                  <a:pt x="35253" y="1477999"/>
                </a:lnTo>
                <a:lnTo>
                  <a:pt x="0" y="1479140"/>
                </a:lnTo>
              </a:path>
            </a:pathLst>
          </a:custGeom>
          <a:ln w="152400">
            <a:solidFill>
              <a:srgbClr val="B86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814" y="4134027"/>
            <a:ext cx="995044" cy="104139"/>
          </a:xfrm>
          <a:custGeom>
            <a:avLst/>
            <a:gdLst/>
            <a:ahLst/>
            <a:cxnLst/>
            <a:rect l="l" t="t" r="r" b="b"/>
            <a:pathLst>
              <a:path w="995044" h="104139">
                <a:moveTo>
                  <a:pt x="943178" y="0"/>
                </a:moveTo>
                <a:lnTo>
                  <a:pt x="51790" y="0"/>
                </a:lnTo>
                <a:lnTo>
                  <a:pt x="31627" y="4068"/>
                </a:lnTo>
                <a:lnTo>
                  <a:pt x="15165" y="15163"/>
                </a:lnTo>
                <a:lnTo>
                  <a:pt x="4068" y="31621"/>
                </a:lnTo>
                <a:lnTo>
                  <a:pt x="0" y="51777"/>
                </a:lnTo>
                <a:lnTo>
                  <a:pt x="4068" y="71933"/>
                </a:lnTo>
                <a:lnTo>
                  <a:pt x="15165" y="88392"/>
                </a:lnTo>
                <a:lnTo>
                  <a:pt x="31627" y="99487"/>
                </a:lnTo>
                <a:lnTo>
                  <a:pt x="51790" y="103555"/>
                </a:lnTo>
                <a:lnTo>
                  <a:pt x="943178" y="103555"/>
                </a:lnTo>
                <a:lnTo>
                  <a:pt x="963334" y="99487"/>
                </a:lnTo>
                <a:lnTo>
                  <a:pt x="979792" y="88392"/>
                </a:lnTo>
                <a:lnTo>
                  <a:pt x="990887" y="71933"/>
                </a:lnTo>
                <a:lnTo>
                  <a:pt x="994956" y="51777"/>
                </a:lnTo>
                <a:lnTo>
                  <a:pt x="990887" y="31621"/>
                </a:lnTo>
                <a:lnTo>
                  <a:pt x="979792" y="15163"/>
                </a:lnTo>
                <a:lnTo>
                  <a:pt x="963334" y="4068"/>
                </a:lnTo>
                <a:lnTo>
                  <a:pt x="943178" y="0"/>
                </a:lnTo>
                <a:close/>
              </a:path>
            </a:pathLst>
          </a:custGeom>
          <a:solidFill>
            <a:srgbClr val="B9C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58118" y="1072429"/>
            <a:ext cx="3357245" cy="281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800"/>
              </a:lnSpc>
              <a:spcBef>
                <a:spcPts val="100"/>
              </a:spcBef>
            </a:pPr>
            <a:r>
              <a:rPr sz="1700" spc="65" dirty="0">
                <a:latin typeface="Trebuchet MS"/>
                <a:cs typeface="Trebuchet MS"/>
              </a:rPr>
              <a:t>La</a:t>
            </a:r>
            <a:r>
              <a:rPr sz="1700" spc="280" dirty="0">
                <a:latin typeface="Trebuchet MS"/>
                <a:cs typeface="Trebuchet MS"/>
              </a:rPr>
              <a:t> </a:t>
            </a:r>
            <a:r>
              <a:rPr sz="1700" spc="45" dirty="0">
                <a:latin typeface="Trebuchet MS"/>
                <a:cs typeface="Trebuchet MS"/>
              </a:rPr>
              <a:t>técnica</a:t>
            </a:r>
            <a:r>
              <a:rPr sz="1700" spc="285" dirty="0">
                <a:latin typeface="Trebuchet MS"/>
                <a:cs typeface="Trebuchet MS"/>
              </a:rPr>
              <a:t> </a:t>
            </a:r>
            <a:r>
              <a:rPr sz="1700" spc="145" dirty="0">
                <a:latin typeface="Trebuchet MS"/>
                <a:cs typeface="Trebuchet MS"/>
              </a:rPr>
              <a:t>nos</a:t>
            </a:r>
            <a:r>
              <a:rPr sz="1700" spc="28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permite</a:t>
            </a:r>
            <a:r>
              <a:rPr sz="1700" spc="28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llevar</a:t>
            </a:r>
            <a:r>
              <a:rPr sz="1700" spc="285" dirty="0">
                <a:latin typeface="Trebuchet MS"/>
                <a:cs typeface="Trebuchet MS"/>
              </a:rPr>
              <a:t> </a:t>
            </a:r>
            <a:r>
              <a:rPr sz="1700" spc="55" dirty="0">
                <a:latin typeface="Trebuchet MS"/>
                <a:cs typeface="Trebuchet MS"/>
              </a:rPr>
              <a:t>a </a:t>
            </a:r>
            <a:r>
              <a:rPr sz="1700" spc="90" dirty="0">
                <a:latin typeface="Trebuchet MS"/>
                <a:cs typeface="Trebuchet MS"/>
              </a:rPr>
              <a:t>cabo</a:t>
            </a:r>
            <a:r>
              <a:rPr sz="1700" spc="130" dirty="0">
                <a:latin typeface="Trebuchet MS"/>
                <a:cs typeface="Trebuchet MS"/>
              </a:rPr>
              <a:t>  </a:t>
            </a:r>
            <a:r>
              <a:rPr sz="1700" spc="65" dirty="0">
                <a:latin typeface="Trebuchet MS"/>
                <a:cs typeface="Trebuchet MS"/>
              </a:rPr>
              <a:t>esta</a:t>
            </a:r>
            <a:r>
              <a:rPr sz="1700" spc="130" dirty="0">
                <a:latin typeface="Trebuchet MS"/>
                <a:cs typeface="Trebuchet MS"/>
              </a:rPr>
              <a:t>  </a:t>
            </a:r>
            <a:r>
              <a:rPr sz="1700" dirty="0">
                <a:latin typeface="Trebuchet MS"/>
                <a:cs typeface="Trebuchet MS"/>
              </a:rPr>
              <a:t>tarea,</a:t>
            </a:r>
            <a:r>
              <a:rPr sz="1700" spc="130" dirty="0">
                <a:latin typeface="Trebuchet MS"/>
                <a:cs typeface="Trebuchet MS"/>
              </a:rPr>
              <a:t>  </a:t>
            </a:r>
            <a:r>
              <a:rPr sz="1700" spc="45" dirty="0">
                <a:latin typeface="Trebuchet MS"/>
                <a:cs typeface="Trebuchet MS"/>
              </a:rPr>
              <a:t>entendiendo </a:t>
            </a:r>
            <a:r>
              <a:rPr sz="1700" spc="65" dirty="0">
                <a:latin typeface="Trebuchet MS"/>
                <a:cs typeface="Trebuchet MS"/>
              </a:rPr>
              <a:t>esta</a:t>
            </a:r>
            <a:r>
              <a:rPr sz="1700" dirty="0">
                <a:latin typeface="Trebuchet MS"/>
                <a:cs typeface="Trebuchet MS"/>
              </a:rPr>
              <a:t> </a:t>
            </a:r>
            <a:r>
              <a:rPr sz="1700" spc="105" dirty="0">
                <a:latin typeface="Trebuchet MS"/>
                <a:cs typeface="Trebuchet MS"/>
              </a:rPr>
              <a:t>como</a:t>
            </a:r>
            <a:r>
              <a:rPr sz="1700" spc="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el</a:t>
            </a:r>
            <a:r>
              <a:rPr sz="1700" spc="10" dirty="0">
                <a:latin typeface="Trebuchet MS"/>
                <a:cs typeface="Trebuchet MS"/>
              </a:rPr>
              <a:t> </a:t>
            </a:r>
            <a:r>
              <a:rPr sz="1700" spc="50" dirty="0">
                <a:latin typeface="Trebuchet MS"/>
                <a:cs typeface="Trebuchet MS"/>
              </a:rPr>
              <a:t>conjunto</a:t>
            </a:r>
            <a:r>
              <a:rPr sz="1700" spc="5" dirty="0">
                <a:latin typeface="Trebuchet MS"/>
                <a:cs typeface="Trebuchet MS"/>
              </a:rPr>
              <a:t> </a:t>
            </a:r>
            <a:r>
              <a:rPr sz="1700" spc="80" dirty="0">
                <a:latin typeface="Trebuchet MS"/>
                <a:cs typeface="Trebuchet MS"/>
              </a:rPr>
              <a:t>de</a:t>
            </a:r>
            <a:r>
              <a:rPr sz="1700" spc="5" dirty="0">
                <a:latin typeface="Trebuchet MS"/>
                <a:cs typeface="Trebuchet MS"/>
              </a:rPr>
              <a:t> </a:t>
            </a:r>
            <a:r>
              <a:rPr sz="1700" spc="50" dirty="0">
                <a:latin typeface="Trebuchet MS"/>
                <a:cs typeface="Trebuchet MS"/>
              </a:rPr>
              <a:t>reglas </a:t>
            </a:r>
            <a:r>
              <a:rPr sz="1700" spc="35" dirty="0">
                <a:latin typeface="Trebuchet MS"/>
                <a:cs typeface="Trebuchet MS"/>
              </a:rPr>
              <a:t>a</a:t>
            </a:r>
            <a:r>
              <a:rPr sz="1700" spc="-85" dirty="0">
                <a:latin typeface="Trebuchet MS"/>
                <a:cs typeface="Trebuchet MS"/>
              </a:rPr>
              <a:t> </a:t>
            </a:r>
            <a:r>
              <a:rPr sz="1700" spc="60" dirty="0">
                <a:latin typeface="Trebuchet MS"/>
                <a:cs typeface="Trebuchet MS"/>
              </a:rPr>
              <a:t>las</a:t>
            </a:r>
            <a:r>
              <a:rPr sz="1700" spc="-85" dirty="0">
                <a:latin typeface="Trebuchet MS"/>
                <a:cs typeface="Trebuchet MS"/>
              </a:rPr>
              <a:t> </a:t>
            </a:r>
            <a:r>
              <a:rPr sz="1700" spc="65" dirty="0">
                <a:latin typeface="Trebuchet MS"/>
                <a:cs typeface="Trebuchet MS"/>
              </a:rPr>
              <a:t>que</a:t>
            </a:r>
            <a:r>
              <a:rPr sz="1700" spc="-85" dirty="0">
                <a:latin typeface="Trebuchet MS"/>
                <a:cs typeface="Trebuchet MS"/>
              </a:rPr>
              <a:t> </a:t>
            </a:r>
            <a:r>
              <a:rPr sz="1700" spc="90" dirty="0">
                <a:latin typeface="Trebuchet MS"/>
                <a:cs typeface="Trebuchet MS"/>
              </a:rPr>
              <a:t>se</a:t>
            </a:r>
            <a:r>
              <a:rPr sz="1700" spc="-8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sujeta</a:t>
            </a:r>
            <a:r>
              <a:rPr sz="1700" spc="-85" dirty="0">
                <a:latin typeface="Trebuchet MS"/>
                <a:cs typeface="Trebuchet MS"/>
              </a:rPr>
              <a:t> </a:t>
            </a:r>
            <a:r>
              <a:rPr sz="1700" spc="-30" dirty="0">
                <a:latin typeface="Trebuchet MS"/>
                <a:cs typeface="Trebuchet MS"/>
              </a:rPr>
              <a:t>la</a:t>
            </a:r>
            <a:r>
              <a:rPr sz="1700" spc="-85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elaboración </a:t>
            </a:r>
            <a:r>
              <a:rPr sz="1700" spc="130" dirty="0">
                <a:latin typeface="Trebuchet MS"/>
                <a:cs typeface="Trebuchet MS"/>
              </a:rPr>
              <a:t>y</a:t>
            </a:r>
            <a:r>
              <a:rPr sz="1700" spc="105" dirty="0">
                <a:latin typeface="Trebuchet MS"/>
                <a:cs typeface="Trebuchet MS"/>
              </a:rPr>
              <a:t>  </a:t>
            </a:r>
            <a:r>
              <a:rPr sz="1700" spc="75" dirty="0">
                <a:latin typeface="Trebuchet MS"/>
                <a:cs typeface="Trebuchet MS"/>
              </a:rPr>
              <a:t>adecuada</a:t>
            </a:r>
            <a:r>
              <a:rPr sz="1700" spc="105" dirty="0">
                <a:latin typeface="Trebuchet MS"/>
                <a:cs typeface="Trebuchet MS"/>
              </a:rPr>
              <a:t>  </a:t>
            </a:r>
            <a:r>
              <a:rPr sz="1700" spc="65" dirty="0">
                <a:latin typeface="Trebuchet MS"/>
                <a:cs typeface="Trebuchet MS"/>
              </a:rPr>
              <a:t>redacción</a:t>
            </a:r>
            <a:r>
              <a:rPr sz="1700" spc="105" dirty="0">
                <a:latin typeface="Trebuchet MS"/>
                <a:cs typeface="Trebuchet MS"/>
              </a:rPr>
              <a:t>  </a:t>
            </a:r>
            <a:r>
              <a:rPr sz="1700" spc="80" dirty="0">
                <a:latin typeface="Trebuchet MS"/>
                <a:cs typeface="Trebuchet MS"/>
              </a:rPr>
              <a:t>de</a:t>
            </a:r>
            <a:r>
              <a:rPr sz="1700" spc="105" dirty="0">
                <a:latin typeface="Trebuchet MS"/>
                <a:cs typeface="Trebuchet MS"/>
              </a:rPr>
              <a:t>  </a:t>
            </a:r>
            <a:r>
              <a:rPr sz="1700" spc="40" dirty="0">
                <a:latin typeface="Trebuchet MS"/>
                <a:cs typeface="Trebuchet MS"/>
              </a:rPr>
              <a:t>las </a:t>
            </a:r>
            <a:r>
              <a:rPr sz="1700" spc="60" dirty="0">
                <a:latin typeface="Trebuchet MS"/>
                <a:cs typeface="Trebuchet MS"/>
              </a:rPr>
              <a:t>leyes</a:t>
            </a:r>
            <a:r>
              <a:rPr sz="1700" spc="475" dirty="0">
                <a:latin typeface="Trebuchet MS"/>
                <a:cs typeface="Trebuchet MS"/>
              </a:rPr>
              <a:t>     </a:t>
            </a:r>
            <a:r>
              <a:rPr sz="1700" spc="130" dirty="0">
                <a:latin typeface="Trebuchet MS"/>
                <a:cs typeface="Trebuchet MS"/>
              </a:rPr>
              <a:t>y</a:t>
            </a:r>
            <a:r>
              <a:rPr sz="1700" spc="475" dirty="0">
                <a:latin typeface="Trebuchet MS"/>
                <a:cs typeface="Trebuchet MS"/>
              </a:rPr>
              <a:t>     </a:t>
            </a:r>
            <a:r>
              <a:rPr sz="1700" spc="75" dirty="0">
                <a:latin typeface="Trebuchet MS"/>
                <a:cs typeface="Trebuchet MS"/>
              </a:rPr>
              <a:t>disposiciones </a:t>
            </a:r>
            <a:r>
              <a:rPr sz="1700" spc="65" dirty="0">
                <a:latin typeface="Trebuchet MS"/>
                <a:cs typeface="Trebuchet MS"/>
              </a:rPr>
              <a:t>normativas</a:t>
            </a:r>
            <a:r>
              <a:rPr sz="1700" spc="360" dirty="0">
                <a:latin typeface="Trebuchet MS"/>
                <a:cs typeface="Trebuchet MS"/>
              </a:rPr>
              <a:t>  </a:t>
            </a:r>
            <a:r>
              <a:rPr sz="1700" spc="90" dirty="0">
                <a:latin typeface="Trebuchet MS"/>
                <a:cs typeface="Trebuchet MS"/>
              </a:rPr>
              <a:t>que</a:t>
            </a:r>
            <a:r>
              <a:rPr sz="1700" spc="365" dirty="0">
                <a:latin typeface="Trebuchet MS"/>
                <a:cs typeface="Trebuchet MS"/>
              </a:rPr>
              <a:t>  </a:t>
            </a:r>
            <a:r>
              <a:rPr sz="1700" spc="75" dirty="0">
                <a:latin typeface="Trebuchet MS"/>
                <a:cs typeface="Trebuchet MS"/>
              </a:rPr>
              <a:t>proponen</a:t>
            </a:r>
            <a:r>
              <a:rPr sz="1700" spc="365" dirty="0">
                <a:latin typeface="Trebuchet MS"/>
                <a:cs typeface="Trebuchet MS"/>
              </a:rPr>
              <a:t>  </a:t>
            </a:r>
            <a:r>
              <a:rPr sz="1700" spc="55" dirty="0">
                <a:latin typeface="Trebuchet MS"/>
                <a:cs typeface="Trebuchet MS"/>
              </a:rPr>
              <a:t>a </a:t>
            </a:r>
            <a:r>
              <a:rPr sz="1700" dirty="0">
                <a:latin typeface="Trebuchet MS"/>
                <a:cs typeface="Trebuchet MS"/>
              </a:rPr>
              <a:t>efecto</a:t>
            </a:r>
            <a:r>
              <a:rPr sz="1700" spc="415" dirty="0">
                <a:latin typeface="Trebuchet MS"/>
                <a:cs typeface="Trebuchet MS"/>
              </a:rPr>
              <a:t> </a:t>
            </a:r>
            <a:r>
              <a:rPr sz="1700" spc="80" dirty="0">
                <a:latin typeface="Trebuchet MS"/>
                <a:cs typeface="Trebuchet MS"/>
              </a:rPr>
              <a:t>de</a:t>
            </a:r>
            <a:r>
              <a:rPr sz="1700" spc="420" dirty="0">
                <a:latin typeface="Trebuchet MS"/>
                <a:cs typeface="Trebuchet MS"/>
              </a:rPr>
              <a:t> </a:t>
            </a:r>
            <a:r>
              <a:rPr sz="1700" spc="90" dirty="0">
                <a:latin typeface="Trebuchet MS"/>
                <a:cs typeface="Trebuchet MS"/>
              </a:rPr>
              <a:t>que</a:t>
            </a:r>
            <a:r>
              <a:rPr sz="1700" spc="415" dirty="0">
                <a:latin typeface="Trebuchet MS"/>
                <a:cs typeface="Trebuchet MS"/>
              </a:rPr>
              <a:t> </a:t>
            </a:r>
            <a:r>
              <a:rPr sz="1700" spc="80" dirty="0">
                <a:latin typeface="Trebuchet MS"/>
                <a:cs typeface="Trebuchet MS"/>
              </a:rPr>
              <a:t>cumplan</a:t>
            </a:r>
            <a:r>
              <a:rPr sz="1700" spc="420" dirty="0">
                <a:latin typeface="Trebuchet MS"/>
                <a:cs typeface="Trebuchet MS"/>
              </a:rPr>
              <a:t> </a:t>
            </a:r>
            <a:r>
              <a:rPr sz="1700" spc="100" dirty="0">
                <a:latin typeface="Trebuchet MS"/>
                <a:cs typeface="Trebuchet MS"/>
              </a:rPr>
              <a:t>con</a:t>
            </a:r>
            <a:r>
              <a:rPr sz="1700" spc="415" dirty="0">
                <a:latin typeface="Trebuchet MS"/>
                <a:cs typeface="Trebuchet MS"/>
              </a:rPr>
              <a:t> </a:t>
            </a:r>
            <a:r>
              <a:rPr sz="1700" spc="-25" dirty="0">
                <a:latin typeface="Trebuchet MS"/>
                <a:cs typeface="Trebuchet MS"/>
              </a:rPr>
              <a:t>el </a:t>
            </a:r>
            <a:r>
              <a:rPr sz="1700" spc="10" dirty="0">
                <a:latin typeface="Trebuchet MS"/>
                <a:cs typeface="Trebuchet MS"/>
              </a:rPr>
              <a:t>principio</a:t>
            </a:r>
            <a:r>
              <a:rPr sz="1700" spc="55" dirty="0">
                <a:latin typeface="Trebuchet MS"/>
                <a:cs typeface="Trebuchet MS"/>
              </a:rPr>
              <a:t> </a:t>
            </a:r>
            <a:r>
              <a:rPr sz="1700" spc="80" dirty="0">
                <a:latin typeface="Trebuchet MS"/>
                <a:cs typeface="Trebuchet MS"/>
              </a:rPr>
              <a:t>de</a:t>
            </a:r>
            <a:r>
              <a:rPr sz="1700" spc="55" dirty="0">
                <a:latin typeface="Trebuchet MS"/>
                <a:cs typeface="Trebuchet MS"/>
              </a:rPr>
              <a:t> </a:t>
            </a:r>
            <a:r>
              <a:rPr sz="1700" spc="80" dirty="0">
                <a:latin typeface="Trebuchet MS"/>
                <a:cs typeface="Trebuchet MS"/>
              </a:rPr>
              <a:t>seguridad</a:t>
            </a:r>
            <a:r>
              <a:rPr sz="1700" spc="55" dirty="0">
                <a:latin typeface="Trebuchet MS"/>
                <a:cs typeface="Trebuchet MS"/>
              </a:rPr>
              <a:t> </a:t>
            </a:r>
            <a:r>
              <a:rPr sz="1700" spc="10" dirty="0">
                <a:latin typeface="Trebuchet MS"/>
                <a:cs typeface="Trebuchet MS"/>
              </a:rPr>
              <a:t>jurídica</a:t>
            </a:r>
            <a:r>
              <a:rPr sz="1700" spc="60" dirty="0">
                <a:latin typeface="Trebuchet MS"/>
                <a:cs typeface="Trebuchet MS"/>
              </a:rPr>
              <a:t> </a:t>
            </a:r>
            <a:r>
              <a:rPr sz="1700" spc="80" dirty="0">
                <a:latin typeface="Trebuchet MS"/>
                <a:cs typeface="Trebuchet MS"/>
              </a:rPr>
              <a:t>y </a:t>
            </a:r>
            <a:r>
              <a:rPr sz="1700" spc="90" dirty="0">
                <a:latin typeface="Trebuchet MS"/>
                <a:cs typeface="Trebuchet MS"/>
              </a:rPr>
              <a:t>aspectos</a:t>
            </a:r>
            <a:r>
              <a:rPr sz="1700" spc="-175" dirty="0">
                <a:latin typeface="Trebuchet MS"/>
                <a:cs typeface="Trebuchet MS"/>
              </a:rPr>
              <a:t> </a:t>
            </a:r>
            <a:r>
              <a:rPr sz="1700" spc="65" dirty="0">
                <a:latin typeface="Trebuchet MS"/>
                <a:cs typeface="Trebuchet MS"/>
              </a:rPr>
              <a:t>generales</a:t>
            </a:r>
            <a:r>
              <a:rPr sz="1700" spc="-175" dirty="0">
                <a:latin typeface="Trebuchet MS"/>
                <a:cs typeface="Trebuchet MS"/>
              </a:rPr>
              <a:t> </a:t>
            </a:r>
            <a:r>
              <a:rPr sz="1700" spc="80" dirty="0">
                <a:latin typeface="Trebuchet MS"/>
                <a:cs typeface="Trebuchet MS"/>
              </a:rPr>
              <a:t>de</a:t>
            </a:r>
            <a:r>
              <a:rPr sz="1700" spc="-175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derecho.</a:t>
            </a:r>
            <a:endParaRPr sz="17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3466" y="954836"/>
            <a:ext cx="3292360" cy="319239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05"/>
            <a:ext cx="9144000" cy="5132070"/>
          </a:xfrm>
          <a:custGeom>
            <a:avLst/>
            <a:gdLst/>
            <a:ahLst/>
            <a:cxnLst/>
            <a:rect l="l" t="t" r="r" b="b"/>
            <a:pathLst>
              <a:path w="9144000" h="5132070">
                <a:moveTo>
                  <a:pt x="9144000" y="0"/>
                </a:moveTo>
                <a:lnTo>
                  <a:pt x="0" y="0"/>
                </a:lnTo>
                <a:lnTo>
                  <a:pt x="0" y="5131689"/>
                </a:lnTo>
                <a:lnTo>
                  <a:pt x="9144000" y="5131689"/>
                </a:lnTo>
                <a:lnTo>
                  <a:pt x="9144000" y="0"/>
                </a:lnTo>
                <a:close/>
              </a:path>
            </a:pathLst>
          </a:custGeom>
          <a:solidFill>
            <a:srgbClr val="E8E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671017"/>
            <a:ext cx="8515350" cy="3990340"/>
            <a:chOff x="0" y="671017"/>
            <a:chExt cx="8515350" cy="3990340"/>
          </a:xfrm>
        </p:grpSpPr>
        <p:sp>
          <p:nvSpPr>
            <p:cNvPr id="4" name="object 4"/>
            <p:cNvSpPr/>
            <p:nvPr/>
          </p:nvSpPr>
          <p:spPr>
            <a:xfrm>
              <a:off x="0" y="671017"/>
              <a:ext cx="1472565" cy="3990340"/>
            </a:xfrm>
            <a:custGeom>
              <a:avLst/>
              <a:gdLst/>
              <a:ahLst/>
              <a:cxnLst/>
              <a:rect l="l" t="t" r="r" b="b"/>
              <a:pathLst>
                <a:path w="1472565" h="3990340">
                  <a:moveTo>
                    <a:pt x="1471993" y="0"/>
                  </a:moveTo>
                  <a:lnTo>
                    <a:pt x="0" y="0"/>
                  </a:lnTo>
                  <a:lnTo>
                    <a:pt x="0" y="3989819"/>
                  </a:lnTo>
                  <a:lnTo>
                    <a:pt x="1471993" y="3989819"/>
                  </a:lnTo>
                  <a:lnTo>
                    <a:pt x="1471993" y="0"/>
                  </a:lnTo>
                  <a:close/>
                </a:path>
              </a:pathLst>
            </a:custGeom>
            <a:solidFill>
              <a:srgbClr val="B86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128" y="1208113"/>
              <a:ext cx="8385044" cy="341070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2337" y="1463062"/>
              <a:ext cx="7731125" cy="2756535"/>
            </a:xfrm>
            <a:custGeom>
              <a:avLst/>
              <a:gdLst/>
              <a:ahLst/>
              <a:cxnLst/>
              <a:rect l="l" t="t" r="r" b="b"/>
              <a:pathLst>
                <a:path w="7731125" h="2756535">
                  <a:moveTo>
                    <a:pt x="7730998" y="0"/>
                  </a:moveTo>
                  <a:lnTo>
                    <a:pt x="0" y="0"/>
                  </a:lnTo>
                  <a:lnTo>
                    <a:pt x="0" y="2655366"/>
                  </a:lnTo>
                  <a:lnTo>
                    <a:pt x="7947" y="2694732"/>
                  </a:lnTo>
                  <a:lnTo>
                    <a:pt x="29619" y="2726877"/>
                  </a:lnTo>
                  <a:lnTo>
                    <a:pt x="61764" y="2748549"/>
                  </a:lnTo>
                  <a:lnTo>
                    <a:pt x="101130" y="2756496"/>
                  </a:lnTo>
                  <a:lnTo>
                    <a:pt x="7730998" y="2756496"/>
                  </a:lnTo>
                  <a:lnTo>
                    <a:pt x="7730998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81757" y="392673"/>
            <a:ext cx="5139690" cy="87439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algn="ctr">
              <a:lnSpc>
                <a:spcPts val="2200"/>
              </a:lnSpc>
              <a:spcBef>
                <a:spcPts val="240"/>
              </a:spcBef>
            </a:pPr>
            <a:r>
              <a:rPr spc="114" dirty="0">
                <a:solidFill>
                  <a:srgbClr val="0B003B"/>
                </a:solidFill>
              </a:rPr>
              <a:t>CARÁCTER</a:t>
            </a:r>
            <a:r>
              <a:rPr spc="-165" dirty="0">
                <a:solidFill>
                  <a:srgbClr val="0B003B"/>
                </a:solidFill>
              </a:rPr>
              <a:t> </a:t>
            </a:r>
            <a:r>
              <a:rPr spc="110" dirty="0">
                <a:solidFill>
                  <a:srgbClr val="0B003B"/>
                </a:solidFill>
              </a:rPr>
              <a:t>TAXATIVO</a:t>
            </a:r>
            <a:r>
              <a:rPr spc="-165" dirty="0">
                <a:solidFill>
                  <a:srgbClr val="0B003B"/>
                </a:solidFill>
              </a:rPr>
              <a:t> </a:t>
            </a:r>
            <a:r>
              <a:rPr spc="145" dirty="0">
                <a:solidFill>
                  <a:srgbClr val="0B003B"/>
                </a:solidFill>
              </a:rPr>
              <a:t>O</a:t>
            </a:r>
            <a:r>
              <a:rPr spc="-165" dirty="0">
                <a:solidFill>
                  <a:srgbClr val="0B003B"/>
                </a:solidFill>
              </a:rPr>
              <a:t> </a:t>
            </a:r>
            <a:r>
              <a:rPr spc="60" dirty="0">
                <a:solidFill>
                  <a:srgbClr val="0B003B"/>
                </a:solidFill>
              </a:rPr>
              <a:t>EJEMPLIFICATIVO, </a:t>
            </a:r>
            <a:r>
              <a:rPr spc="114" dirty="0">
                <a:solidFill>
                  <a:srgbClr val="0B003B"/>
                </a:solidFill>
              </a:rPr>
              <a:t>ACUMULATIVO</a:t>
            </a:r>
            <a:r>
              <a:rPr spc="-160" dirty="0">
                <a:solidFill>
                  <a:srgbClr val="0B003B"/>
                </a:solidFill>
              </a:rPr>
              <a:t> </a:t>
            </a:r>
            <a:r>
              <a:rPr spc="145" dirty="0">
                <a:solidFill>
                  <a:srgbClr val="0B003B"/>
                </a:solidFill>
              </a:rPr>
              <a:t>O</a:t>
            </a:r>
            <a:r>
              <a:rPr spc="-160" dirty="0">
                <a:solidFill>
                  <a:srgbClr val="0B003B"/>
                </a:solidFill>
              </a:rPr>
              <a:t> </a:t>
            </a:r>
            <a:r>
              <a:rPr spc="85" dirty="0">
                <a:solidFill>
                  <a:srgbClr val="0B003B"/>
                </a:solidFill>
              </a:rPr>
              <a:t>ALTERNATIVO</a:t>
            </a:r>
            <a:r>
              <a:rPr spc="-160" dirty="0">
                <a:solidFill>
                  <a:srgbClr val="0B003B"/>
                </a:solidFill>
              </a:rPr>
              <a:t> </a:t>
            </a:r>
            <a:r>
              <a:rPr spc="120" dirty="0">
                <a:solidFill>
                  <a:srgbClr val="0B003B"/>
                </a:solidFill>
              </a:rPr>
              <a:t>DE</a:t>
            </a:r>
            <a:r>
              <a:rPr spc="-160" dirty="0">
                <a:solidFill>
                  <a:srgbClr val="0B003B"/>
                </a:solidFill>
              </a:rPr>
              <a:t> </a:t>
            </a:r>
            <a:r>
              <a:rPr spc="105" dirty="0">
                <a:solidFill>
                  <a:srgbClr val="0B003B"/>
                </a:solidFill>
              </a:rPr>
              <a:t>LAS </a:t>
            </a:r>
            <a:r>
              <a:rPr spc="110" dirty="0">
                <a:solidFill>
                  <a:srgbClr val="0B003B"/>
                </a:solidFill>
              </a:rPr>
              <a:t>ENUMERACIONES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90095" rIns="0" bIns="0" rtlCol="0">
            <a:spAutoFit/>
          </a:bodyPr>
          <a:lstStyle/>
          <a:p>
            <a:pPr marL="187325" marR="5080">
              <a:lnSpc>
                <a:spcPct val="122600"/>
              </a:lnSpc>
              <a:spcBef>
                <a:spcPts val="100"/>
              </a:spcBef>
            </a:pPr>
            <a:r>
              <a:rPr sz="1700" spc="55" dirty="0">
                <a:solidFill>
                  <a:srgbClr val="00355A"/>
                </a:solidFill>
              </a:rPr>
              <a:t>En</a:t>
            </a:r>
            <a:r>
              <a:rPr sz="1700" spc="-65" dirty="0">
                <a:solidFill>
                  <a:srgbClr val="00355A"/>
                </a:solidFill>
              </a:rPr>
              <a:t> </a:t>
            </a:r>
            <a:r>
              <a:rPr sz="1700" spc="-10" dirty="0">
                <a:solidFill>
                  <a:srgbClr val="00355A"/>
                </a:solidFill>
              </a:rPr>
              <a:t>el</a:t>
            </a:r>
            <a:r>
              <a:rPr sz="1700" spc="-60" dirty="0">
                <a:solidFill>
                  <a:srgbClr val="00355A"/>
                </a:solidFill>
              </a:rPr>
              <a:t> </a:t>
            </a:r>
            <a:r>
              <a:rPr sz="1700" spc="95" dirty="0">
                <a:solidFill>
                  <a:srgbClr val="00355A"/>
                </a:solidFill>
              </a:rPr>
              <a:t>uso</a:t>
            </a:r>
            <a:r>
              <a:rPr sz="1700" spc="-65" dirty="0">
                <a:solidFill>
                  <a:srgbClr val="00355A"/>
                </a:solidFill>
              </a:rPr>
              <a:t> </a:t>
            </a:r>
            <a:r>
              <a:rPr sz="1700" spc="55" dirty="0">
                <a:solidFill>
                  <a:srgbClr val="00355A"/>
                </a:solidFill>
              </a:rPr>
              <a:t>de</a:t>
            </a:r>
            <a:r>
              <a:rPr sz="1700" spc="-60" dirty="0">
                <a:solidFill>
                  <a:srgbClr val="00355A"/>
                </a:solidFill>
              </a:rPr>
              <a:t> </a:t>
            </a:r>
            <a:r>
              <a:rPr sz="1700" dirty="0">
                <a:solidFill>
                  <a:srgbClr val="00355A"/>
                </a:solidFill>
              </a:rPr>
              <a:t>una</a:t>
            </a:r>
            <a:r>
              <a:rPr sz="1700" spc="-60" dirty="0">
                <a:solidFill>
                  <a:srgbClr val="00355A"/>
                </a:solidFill>
              </a:rPr>
              <a:t> </a:t>
            </a:r>
            <a:r>
              <a:rPr sz="1700" dirty="0">
                <a:solidFill>
                  <a:srgbClr val="00355A"/>
                </a:solidFill>
              </a:rPr>
              <a:t>enumeración,</a:t>
            </a:r>
            <a:r>
              <a:rPr sz="1700" spc="-65" dirty="0">
                <a:solidFill>
                  <a:srgbClr val="00355A"/>
                </a:solidFill>
              </a:rPr>
              <a:t> </a:t>
            </a:r>
            <a:r>
              <a:rPr sz="1700" spc="105" dirty="0">
                <a:solidFill>
                  <a:srgbClr val="00355A"/>
                </a:solidFill>
              </a:rPr>
              <a:t>se</a:t>
            </a:r>
            <a:r>
              <a:rPr sz="1700" spc="-60" dirty="0">
                <a:solidFill>
                  <a:srgbClr val="00355A"/>
                </a:solidFill>
              </a:rPr>
              <a:t> </a:t>
            </a:r>
            <a:r>
              <a:rPr sz="1700" dirty="0">
                <a:solidFill>
                  <a:srgbClr val="00355A"/>
                </a:solidFill>
              </a:rPr>
              <a:t>debe</a:t>
            </a:r>
            <a:r>
              <a:rPr sz="1700" spc="-65" dirty="0">
                <a:solidFill>
                  <a:srgbClr val="00355A"/>
                </a:solidFill>
              </a:rPr>
              <a:t> </a:t>
            </a:r>
            <a:r>
              <a:rPr sz="1700" dirty="0">
                <a:solidFill>
                  <a:srgbClr val="00355A"/>
                </a:solidFill>
              </a:rPr>
              <a:t>expresar</a:t>
            </a:r>
            <a:r>
              <a:rPr sz="1700" spc="-60" dirty="0">
                <a:solidFill>
                  <a:srgbClr val="00355A"/>
                </a:solidFill>
              </a:rPr>
              <a:t> </a:t>
            </a:r>
            <a:r>
              <a:rPr sz="1700" dirty="0">
                <a:solidFill>
                  <a:srgbClr val="00355A"/>
                </a:solidFill>
              </a:rPr>
              <a:t>claramente</a:t>
            </a:r>
            <a:r>
              <a:rPr sz="1700" spc="-60" dirty="0">
                <a:solidFill>
                  <a:srgbClr val="00355A"/>
                </a:solidFill>
              </a:rPr>
              <a:t> </a:t>
            </a:r>
            <a:r>
              <a:rPr sz="1700" spc="-25" dirty="0">
                <a:solidFill>
                  <a:srgbClr val="00355A"/>
                </a:solidFill>
              </a:rPr>
              <a:t>el </a:t>
            </a:r>
            <a:r>
              <a:rPr sz="1700" dirty="0">
                <a:solidFill>
                  <a:srgbClr val="00355A"/>
                </a:solidFill>
              </a:rPr>
              <a:t>carácter</a:t>
            </a:r>
            <a:r>
              <a:rPr sz="1700" spc="-55" dirty="0">
                <a:solidFill>
                  <a:srgbClr val="00355A"/>
                </a:solidFill>
              </a:rPr>
              <a:t> </a:t>
            </a:r>
            <a:r>
              <a:rPr sz="1700" dirty="0">
                <a:solidFill>
                  <a:srgbClr val="00355A"/>
                </a:solidFill>
              </a:rPr>
              <a:t>taxativo</a:t>
            </a:r>
            <a:r>
              <a:rPr sz="1700" spc="-55" dirty="0">
                <a:solidFill>
                  <a:srgbClr val="00355A"/>
                </a:solidFill>
              </a:rPr>
              <a:t> </a:t>
            </a:r>
            <a:r>
              <a:rPr sz="1700" spc="65" dirty="0">
                <a:solidFill>
                  <a:srgbClr val="00355A"/>
                </a:solidFill>
              </a:rPr>
              <a:t>—</a:t>
            </a:r>
            <a:r>
              <a:rPr sz="1700" dirty="0">
                <a:solidFill>
                  <a:srgbClr val="00355A"/>
                </a:solidFill>
              </a:rPr>
              <a:t>limitado,</a:t>
            </a:r>
            <a:r>
              <a:rPr sz="1700" spc="-55" dirty="0">
                <a:solidFill>
                  <a:srgbClr val="00355A"/>
                </a:solidFill>
              </a:rPr>
              <a:t> </a:t>
            </a:r>
            <a:r>
              <a:rPr sz="1700" spc="70" dirty="0">
                <a:solidFill>
                  <a:srgbClr val="00355A"/>
                </a:solidFill>
              </a:rPr>
              <a:t>reducido—</a:t>
            </a:r>
            <a:r>
              <a:rPr sz="1700" spc="-55" dirty="0">
                <a:solidFill>
                  <a:srgbClr val="00355A"/>
                </a:solidFill>
              </a:rPr>
              <a:t> </a:t>
            </a:r>
            <a:r>
              <a:rPr sz="1700" spc="85" dirty="0">
                <a:solidFill>
                  <a:srgbClr val="00355A"/>
                </a:solidFill>
              </a:rPr>
              <a:t>o</a:t>
            </a:r>
            <a:r>
              <a:rPr sz="1700" spc="-50" dirty="0">
                <a:solidFill>
                  <a:srgbClr val="00355A"/>
                </a:solidFill>
              </a:rPr>
              <a:t> </a:t>
            </a:r>
            <a:r>
              <a:rPr sz="1700" spc="-20" dirty="0">
                <a:solidFill>
                  <a:srgbClr val="00355A"/>
                </a:solidFill>
              </a:rPr>
              <a:t>ejemplificativo,</a:t>
            </a:r>
            <a:r>
              <a:rPr sz="1700" spc="-55" dirty="0">
                <a:solidFill>
                  <a:srgbClr val="00355A"/>
                </a:solidFill>
              </a:rPr>
              <a:t> </a:t>
            </a:r>
            <a:r>
              <a:rPr sz="1700" spc="85" dirty="0">
                <a:solidFill>
                  <a:srgbClr val="00355A"/>
                </a:solidFill>
              </a:rPr>
              <a:t>o</a:t>
            </a:r>
            <a:r>
              <a:rPr sz="1700" spc="-55" dirty="0">
                <a:solidFill>
                  <a:srgbClr val="00355A"/>
                </a:solidFill>
              </a:rPr>
              <a:t> </a:t>
            </a:r>
            <a:r>
              <a:rPr sz="1700" dirty="0">
                <a:solidFill>
                  <a:srgbClr val="00355A"/>
                </a:solidFill>
              </a:rPr>
              <a:t>bien</a:t>
            </a:r>
            <a:r>
              <a:rPr sz="1700" spc="-55" dirty="0">
                <a:solidFill>
                  <a:srgbClr val="00355A"/>
                </a:solidFill>
              </a:rPr>
              <a:t> </a:t>
            </a:r>
            <a:r>
              <a:rPr sz="1700" spc="-25" dirty="0">
                <a:solidFill>
                  <a:srgbClr val="00355A"/>
                </a:solidFill>
              </a:rPr>
              <a:t>el </a:t>
            </a:r>
            <a:r>
              <a:rPr sz="1700" dirty="0">
                <a:solidFill>
                  <a:srgbClr val="00355A"/>
                </a:solidFill>
              </a:rPr>
              <a:t>carácter</a:t>
            </a:r>
            <a:r>
              <a:rPr sz="1700" spc="-65" dirty="0">
                <a:solidFill>
                  <a:srgbClr val="00355A"/>
                </a:solidFill>
              </a:rPr>
              <a:t> </a:t>
            </a:r>
            <a:r>
              <a:rPr sz="1700" dirty="0">
                <a:solidFill>
                  <a:srgbClr val="00355A"/>
                </a:solidFill>
              </a:rPr>
              <a:t>acumulativo</a:t>
            </a:r>
            <a:r>
              <a:rPr sz="1700" spc="-65" dirty="0">
                <a:solidFill>
                  <a:srgbClr val="00355A"/>
                </a:solidFill>
              </a:rPr>
              <a:t> </a:t>
            </a:r>
            <a:r>
              <a:rPr sz="1700" spc="80" dirty="0">
                <a:solidFill>
                  <a:srgbClr val="00355A"/>
                </a:solidFill>
              </a:rPr>
              <a:t>—</a:t>
            </a:r>
            <a:r>
              <a:rPr sz="1700" spc="45" dirty="0">
                <a:solidFill>
                  <a:srgbClr val="00355A"/>
                </a:solidFill>
              </a:rPr>
              <a:t>necesariamente</a:t>
            </a:r>
            <a:r>
              <a:rPr sz="1700" spc="-60" dirty="0">
                <a:solidFill>
                  <a:srgbClr val="00355A"/>
                </a:solidFill>
              </a:rPr>
              <a:t> </a:t>
            </a:r>
            <a:r>
              <a:rPr sz="1700" spc="70" dirty="0">
                <a:solidFill>
                  <a:srgbClr val="00355A"/>
                </a:solidFill>
              </a:rPr>
              <a:t>todos</a:t>
            </a:r>
            <a:r>
              <a:rPr sz="1700" spc="-65" dirty="0">
                <a:solidFill>
                  <a:srgbClr val="00355A"/>
                </a:solidFill>
              </a:rPr>
              <a:t> </a:t>
            </a:r>
            <a:r>
              <a:rPr sz="1700" spc="70" dirty="0">
                <a:solidFill>
                  <a:srgbClr val="00355A"/>
                </a:solidFill>
              </a:rPr>
              <a:t>los</a:t>
            </a:r>
            <a:r>
              <a:rPr sz="1700" spc="-65" dirty="0">
                <a:solidFill>
                  <a:srgbClr val="00355A"/>
                </a:solidFill>
              </a:rPr>
              <a:t> </a:t>
            </a:r>
            <a:r>
              <a:rPr sz="1700" spc="110" dirty="0">
                <a:solidFill>
                  <a:srgbClr val="00355A"/>
                </a:solidFill>
              </a:rPr>
              <a:t>supuestos—</a:t>
            </a:r>
            <a:r>
              <a:rPr sz="1700" spc="-60" dirty="0">
                <a:solidFill>
                  <a:srgbClr val="00355A"/>
                </a:solidFill>
              </a:rPr>
              <a:t> </a:t>
            </a:r>
            <a:r>
              <a:rPr sz="1700" spc="35" dirty="0">
                <a:solidFill>
                  <a:srgbClr val="00355A"/>
                </a:solidFill>
              </a:rPr>
              <a:t>o </a:t>
            </a:r>
            <a:r>
              <a:rPr sz="1700" dirty="0">
                <a:solidFill>
                  <a:srgbClr val="00355A"/>
                </a:solidFill>
              </a:rPr>
              <a:t>alternativo</a:t>
            </a:r>
            <a:r>
              <a:rPr sz="1700" spc="-130" dirty="0">
                <a:solidFill>
                  <a:srgbClr val="00355A"/>
                </a:solidFill>
              </a:rPr>
              <a:t> </a:t>
            </a:r>
            <a:r>
              <a:rPr sz="1700" spc="105" dirty="0">
                <a:solidFill>
                  <a:srgbClr val="00355A"/>
                </a:solidFill>
              </a:rPr>
              <a:t>—</a:t>
            </a:r>
            <a:r>
              <a:rPr sz="1700" spc="50" dirty="0">
                <a:solidFill>
                  <a:srgbClr val="00355A"/>
                </a:solidFill>
              </a:rPr>
              <a:t>posibilidad</a:t>
            </a:r>
            <a:r>
              <a:rPr sz="1700" spc="-125" dirty="0">
                <a:solidFill>
                  <a:srgbClr val="00355A"/>
                </a:solidFill>
              </a:rPr>
              <a:t> </a:t>
            </a:r>
            <a:r>
              <a:rPr sz="1700" spc="55" dirty="0">
                <a:solidFill>
                  <a:srgbClr val="00355A"/>
                </a:solidFill>
              </a:rPr>
              <a:t>de</a:t>
            </a:r>
            <a:r>
              <a:rPr sz="1700" spc="-130" dirty="0">
                <a:solidFill>
                  <a:srgbClr val="00355A"/>
                </a:solidFill>
              </a:rPr>
              <a:t> </a:t>
            </a:r>
            <a:r>
              <a:rPr sz="1700" dirty="0">
                <a:solidFill>
                  <a:srgbClr val="00355A"/>
                </a:solidFill>
              </a:rPr>
              <a:t>elegir</a:t>
            </a:r>
            <a:r>
              <a:rPr sz="1700" spc="-125" dirty="0">
                <a:solidFill>
                  <a:srgbClr val="00355A"/>
                </a:solidFill>
              </a:rPr>
              <a:t> </a:t>
            </a:r>
            <a:r>
              <a:rPr sz="1700" dirty="0">
                <a:solidFill>
                  <a:srgbClr val="00355A"/>
                </a:solidFill>
              </a:rPr>
              <a:t>entre</a:t>
            </a:r>
            <a:r>
              <a:rPr sz="1700" spc="-130" dirty="0">
                <a:solidFill>
                  <a:srgbClr val="00355A"/>
                </a:solidFill>
              </a:rPr>
              <a:t> </a:t>
            </a:r>
            <a:r>
              <a:rPr sz="1700" spc="75" dirty="0">
                <a:solidFill>
                  <a:srgbClr val="00355A"/>
                </a:solidFill>
              </a:rPr>
              <a:t>las</a:t>
            </a:r>
            <a:r>
              <a:rPr sz="1700" spc="-125" dirty="0">
                <a:solidFill>
                  <a:srgbClr val="00355A"/>
                </a:solidFill>
              </a:rPr>
              <a:t> </a:t>
            </a:r>
            <a:r>
              <a:rPr sz="1700" spc="85" dirty="0">
                <a:solidFill>
                  <a:srgbClr val="00355A"/>
                </a:solidFill>
              </a:rPr>
              <a:t>opciones—</a:t>
            </a:r>
            <a:r>
              <a:rPr sz="1700" spc="-125" dirty="0">
                <a:solidFill>
                  <a:srgbClr val="00355A"/>
                </a:solidFill>
              </a:rPr>
              <a:t> </a:t>
            </a:r>
            <a:r>
              <a:rPr sz="1700" spc="55" dirty="0">
                <a:solidFill>
                  <a:srgbClr val="00355A"/>
                </a:solidFill>
              </a:rPr>
              <a:t>de</a:t>
            </a:r>
            <a:r>
              <a:rPr sz="1700" spc="-130" dirty="0">
                <a:solidFill>
                  <a:srgbClr val="00355A"/>
                </a:solidFill>
              </a:rPr>
              <a:t> </a:t>
            </a:r>
            <a:r>
              <a:rPr sz="1700" dirty="0">
                <a:solidFill>
                  <a:srgbClr val="00355A"/>
                </a:solidFill>
              </a:rPr>
              <a:t>la</a:t>
            </a:r>
            <a:r>
              <a:rPr sz="1700" spc="-125" dirty="0">
                <a:solidFill>
                  <a:srgbClr val="00355A"/>
                </a:solidFill>
              </a:rPr>
              <a:t> </a:t>
            </a:r>
            <a:r>
              <a:rPr sz="1700" spc="-10" dirty="0">
                <a:solidFill>
                  <a:srgbClr val="00355A"/>
                </a:solidFill>
              </a:rPr>
              <a:t>misma.</a:t>
            </a:r>
            <a:endParaRPr sz="1700"/>
          </a:p>
        </p:txBody>
      </p:sp>
      <p:grpSp>
        <p:nvGrpSpPr>
          <p:cNvPr id="9" name="object 9"/>
          <p:cNvGrpSpPr/>
          <p:nvPr/>
        </p:nvGrpSpPr>
        <p:grpSpPr>
          <a:xfrm>
            <a:off x="-76199" y="1286827"/>
            <a:ext cx="8467090" cy="3923029"/>
            <a:chOff x="-76199" y="1286827"/>
            <a:chExt cx="8467090" cy="3923029"/>
          </a:xfrm>
        </p:grpSpPr>
        <p:sp>
          <p:nvSpPr>
            <p:cNvPr id="10" name="object 10"/>
            <p:cNvSpPr/>
            <p:nvPr/>
          </p:nvSpPr>
          <p:spPr>
            <a:xfrm>
              <a:off x="7929498" y="1286827"/>
              <a:ext cx="461009" cy="433705"/>
            </a:xfrm>
            <a:custGeom>
              <a:avLst/>
              <a:gdLst/>
              <a:ahLst/>
              <a:cxnLst/>
              <a:rect l="l" t="t" r="r" b="b"/>
              <a:pathLst>
                <a:path w="461009" h="433705">
                  <a:moveTo>
                    <a:pt x="460844" y="0"/>
                  </a:moveTo>
                  <a:lnTo>
                    <a:pt x="0" y="0"/>
                  </a:lnTo>
                  <a:lnTo>
                    <a:pt x="0" y="433425"/>
                  </a:lnTo>
                  <a:lnTo>
                    <a:pt x="460844" y="433425"/>
                  </a:lnTo>
                  <a:lnTo>
                    <a:pt x="460844" y="0"/>
                  </a:lnTo>
                  <a:close/>
                </a:path>
              </a:pathLst>
            </a:custGeom>
            <a:solidFill>
              <a:srgbClr val="0035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4360899"/>
              <a:ext cx="843915" cy="772795"/>
            </a:xfrm>
            <a:custGeom>
              <a:avLst/>
              <a:gdLst/>
              <a:ahLst/>
              <a:cxnLst/>
              <a:rect l="l" t="t" r="r" b="b"/>
              <a:pathLst>
                <a:path w="843915" h="772795">
                  <a:moveTo>
                    <a:pt x="834063" y="772695"/>
                  </a:moveTo>
                  <a:lnTo>
                    <a:pt x="836213" y="760975"/>
                  </a:lnTo>
                  <a:lnTo>
                    <a:pt x="841277" y="716853"/>
                  </a:lnTo>
                  <a:lnTo>
                    <a:pt x="843383" y="672585"/>
                  </a:lnTo>
                  <a:lnTo>
                    <a:pt x="842543" y="628331"/>
                  </a:lnTo>
                  <a:lnTo>
                    <a:pt x="838772" y="584248"/>
                  </a:lnTo>
                  <a:lnTo>
                    <a:pt x="832081" y="540494"/>
                  </a:lnTo>
                  <a:lnTo>
                    <a:pt x="822486" y="497228"/>
                  </a:lnTo>
                  <a:lnTo>
                    <a:pt x="810000" y="454607"/>
                  </a:lnTo>
                  <a:lnTo>
                    <a:pt x="794635" y="412789"/>
                  </a:lnTo>
                  <a:lnTo>
                    <a:pt x="776407" y="371933"/>
                  </a:lnTo>
                  <a:lnTo>
                    <a:pt x="755327" y="332196"/>
                  </a:lnTo>
                  <a:lnTo>
                    <a:pt x="731410" y="293737"/>
                  </a:lnTo>
                  <a:lnTo>
                    <a:pt x="704669" y="256713"/>
                  </a:lnTo>
                  <a:lnTo>
                    <a:pt x="675118" y="221283"/>
                  </a:lnTo>
                  <a:lnTo>
                    <a:pt x="642771" y="187604"/>
                  </a:lnTo>
                  <a:lnTo>
                    <a:pt x="607640" y="155835"/>
                  </a:lnTo>
                  <a:lnTo>
                    <a:pt x="570366" y="126612"/>
                  </a:lnTo>
                  <a:lnTo>
                    <a:pt x="531683" y="100455"/>
                  </a:lnTo>
                  <a:lnTo>
                    <a:pt x="491749" y="77353"/>
                  </a:lnTo>
                  <a:lnTo>
                    <a:pt x="450721" y="57290"/>
                  </a:lnTo>
                  <a:lnTo>
                    <a:pt x="408759" y="40254"/>
                  </a:lnTo>
                  <a:lnTo>
                    <a:pt x="366019" y="26231"/>
                  </a:lnTo>
                  <a:lnTo>
                    <a:pt x="322660" y="15208"/>
                  </a:lnTo>
                  <a:lnTo>
                    <a:pt x="278840" y="7170"/>
                  </a:lnTo>
                  <a:lnTo>
                    <a:pt x="234718" y="2105"/>
                  </a:lnTo>
                  <a:lnTo>
                    <a:pt x="190450" y="0"/>
                  </a:lnTo>
                  <a:lnTo>
                    <a:pt x="146195" y="839"/>
                  </a:lnTo>
                  <a:lnTo>
                    <a:pt x="102112" y="4610"/>
                  </a:lnTo>
                  <a:lnTo>
                    <a:pt x="58358" y="11300"/>
                  </a:lnTo>
                  <a:lnTo>
                    <a:pt x="15091" y="20895"/>
                  </a:lnTo>
                  <a:lnTo>
                    <a:pt x="0" y="25315"/>
                  </a:lnTo>
                </a:path>
              </a:pathLst>
            </a:custGeom>
            <a:ln w="152400">
              <a:solidFill>
                <a:srgbClr val="0B00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2"/>
            <a:ext cx="9144000" cy="5133975"/>
            <a:chOff x="0" y="-12"/>
            <a:chExt cx="9144000" cy="5133975"/>
          </a:xfrm>
        </p:grpSpPr>
        <p:sp>
          <p:nvSpPr>
            <p:cNvPr id="3" name="object 3"/>
            <p:cNvSpPr/>
            <p:nvPr/>
          </p:nvSpPr>
          <p:spPr>
            <a:xfrm>
              <a:off x="6887603" y="-12"/>
              <a:ext cx="2239010" cy="5133975"/>
            </a:xfrm>
            <a:custGeom>
              <a:avLst/>
              <a:gdLst/>
              <a:ahLst/>
              <a:cxnLst/>
              <a:rect l="l" t="t" r="r" b="b"/>
              <a:pathLst>
                <a:path w="2239009" h="5133975">
                  <a:moveTo>
                    <a:pt x="2238844" y="0"/>
                  </a:moveTo>
                  <a:lnTo>
                    <a:pt x="0" y="0"/>
                  </a:lnTo>
                  <a:lnTo>
                    <a:pt x="0" y="5133606"/>
                  </a:lnTo>
                  <a:lnTo>
                    <a:pt x="2238844" y="5133606"/>
                  </a:lnTo>
                  <a:lnTo>
                    <a:pt x="2238844" y="0"/>
                  </a:lnTo>
                  <a:close/>
                </a:path>
              </a:pathLst>
            </a:custGeom>
            <a:solidFill>
              <a:srgbClr val="5B5B5B">
                <a:alpha val="2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-12"/>
              <a:ext cx="6891020" cy="5133975"/>
            </a:xfrm>
            <a:custGeom>
              <a:avLst/>
              <a:gdLst/>
              <a:ahLst/>
              <a:cxnLst/>
              <a:rect l="l" t="t" r="r" b="b"/>
              <a:pathLst>
                <a:path w="6891020" h="5133975">
                  <a:moveTo>
                    <a:pt x="6890753" y="0"/>
                  </a:moveTo>
                  <a:lnTo>
                    <a:pt x="0" y="0"/>
                  </a:lnTo>
                  <a:lnTo>
                    <a:pt x="0" y="5133606"/>
                  </a:lnTo>
                  <a:lnTo>
                    <a:pt x="6890753" y="5133606"/>
                  </a:lnTo>
                  <a:lnTo>
                    <a:pt x="6890753" y="0"/>
                  </a:lnTo>
                  <a:close/>
                </a:path>
              </a:pathLst>
            </a:custGeom>
            <a:solidFill>
              <a:srgbClr val="EEE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3349" y="0"/>
              <a:ext cx="2251075" cy="1889760"/>
            </a:xfrm>
            <a:custGeom>
              <a:avLst/>
              <a:gdLst/>
              <a:ahLst/>
              <a:cxnLst/>
              <a:rect l="l" t="t" r="r" b="b"/>
              <a:pathLst>
                <a:path w="2251075" h="1889760">
                  <a:moveTo>
                    <a:pt x="851936" y="0"/>
                  </a:moveTo>
                  <a:lnTo>
                    <a:pt x="0" y="0"/>
                  </a:lnTo>
                  <a:lnTo>
                    <a:pt x="6306" y="33190"/>
                  </a:lnTo>
                  <a:lnTo>
                    <a:pt x="16139" y="79673"/>
                  </a:lnTo>
                  <a:lnTo>
                    <a:pt x="26900" y="125810"/>
                  </a:lnTo>
                  <a:lnTo>
                    <a:pt x="38579" y="171591"/>
                  </a:lnTo>
                  <a:lnTo>
                    <a:pt x="51165" y="217006"/>
                  </a:lnTo>
                  <a:lnTo>
                    <a:pt x="64648" y="262045"/>
                  </a:lnTo>
                  <a:lnTo>
                    <a:pt x="79017" y="306697"/>
                  </a:lnTo>
                  <a:lnTo>
                    <a:pt x="94263" y="350953"/>
                  </a:lnTo>
                  <a:lnTo>
                    <a:pt x="110375" y="394800"/>
                  </a:lnTo>
                  <a:lnTo>
                    <a:pt x="127343" y="438231"/>
                  </a:lnTo>
                  <a:lnTo>
                    <a:pt x="145156" y="481233"/>
                  </a:lnTo>
                  <a:lnTo>
                    <a:pt x="163805" y="523797"/>
                  </a:lnTo>
                  <a:lnTo>
                    <a:pt x="183278" y="565912"/>
                  </a:lnTo>
                  <a:lnTo>
                    <a:pt x="203566" y="607568"/>
                  </a:lnTo>
                  <a:lnTo>
                    <a:pt x="224658" y="648755"/>
                  </a:lnTo>
                  <a:lnTo>
                    <a:pt x="246545" y="689462"/>
                  </a:lnTo>
                  <a:lnTo>
                    <a:pt x="269215" y="729680"/>
                  </a:lnTo>
                  <a:lnTo>
                    <a:pt x="292658" y="769397"/>
                  </a:lnTo>
                  <a:lnTo>
                    <a:pt x="316865" y="808603"/>
                  </a:lnTo>
                  <a:lnTo>
                    <a:pt x="341824" y="847289"/>
                  </a:lnTo>
                  <a:lnTo>
                    <a:pt x="367527" y="885444"/>
                  </a:lnTo>
                  <a:lnTo>
                    <a:pt x="393961" y="923057"/>
                  </a:lnTo>
                  <a:lnTo>
                    <a:pt x="421118" y="960118"/>
                  </a:lnTo>
                  <a:lnTo>
                    <a:pt x="448986" y="996617"/>
                  </a:lnTo>
                  <a:lnTo>
                    <a:pt x="477556" y="1032543"/>
                  </a:lnTo>
                  <a:lnTo>
                    <a:pt x="506816" y="1067887"/>
                  </a:lnTo>
                  <a:lnTo>
                    <a:pt x="536758" y="1102637"/>
                  </a:lnTo>
                  <a:lnTo>
                    <a:pt x="567370" y="1136784"/>
                  </a:lnTo>
                  <a:lnTo>
                    <a:pt x="598643" y="1170317"/>
                  </a:lnTo>
                  <a:lnTo>
                    <a:pt x="630565" y="1203226"/>
                  </a:lnTo>
                  <a:lnTo>
                    <a:pt x="663128" y="1235501"/>
                  </a:lnTo>
                  <a:lnTo>
                    <a:pt x="696319" y="1267131"/>
                  </a:lnTo>
                  <a:lnTo>
                    <a:pt x="730130" y="1298105"/>
                  </a:lnTo>
                  <a:lnTo>
                    <a:pt x="764550" y="1328415"/>
                  </a:lnTo>
                  <a:lnTo>
                    <a:pt x="799568" y="1358048"/>
                  </a:lnTo>
                  <a:lnTo>
                    <a:pt x="835174" y="1386996"/>
                  </a:lnTo>
                  <a:lnTo>
                    <a:pt x="871359" y="1415247"/>
                  </a:lnTo>
                  <a:lnTo>
                    <a:pt x="908111" y="1442792"/>
                  </a:lnTo>
                  <a:lnTo>
                    <a:pt x="945420" y="1469619"/>
                  </a:lnTo>
                  <a:lnTo>
                    <a:pt x="983277" y="1495719"/>
                  </a:lnTo>
                  <a:lnTo>
                    <a:pt x="1021670" y="1521082"/>
                  </a:lnTo>
                  <a:lnTo>
                    <a:pt x="1060590" y="1545696"/>
                  </a:lnTo>
                  <a:lnTo>
                    <a:pt x="1100026" y="1569553"/>
                  </a:lnTo>
                  <a:lnTo>
                    <a:pt x="1139968" y="1592640"/>
                  </a:lnTo>
                  <a:lnTo>
                    <a:pt x="1180406" y="1614949"/>
                  </a:lnTo>
                  <a:lnTo>
                    <a:pt x="1221329" y="1636468"/>
                  </a:lnTo>
                  <a:lnTo>
                    <a:pt x="1262727" y="1657188"/>
                  </a:lnTo>
                  <a:lnTo>
                    <a:pt x="1304590" y="1677098"/>
                  </a:lnTo>
                  <a:lnTo>
                    <a:pt x="1346908" y="1696188"/>
                  </a:lnTo>
                  <a:lnTo>
                    <a:pt x="1389669" y="1714447"/>
                  </a:lnTo>
                  <a:lnTo>
                    <a:pt x="1432865" y="1731865"/>
                  </a:lnTo>
                  <a:lnTo>
                    <a:pt x="1476484" y="1748432"/>
                  </a:lnTo>
                  <a:lnTo>
                    <a:pt x="1520517" y="1764138"/>
                  </a:lnTo>
                  <a:lnTo>
                    <a:pt x="1564952" y="1778971"/>
                  </a:lnTo>
                  <a:lnTo>
                    <a:pt x="1609781" y="1792923"/>
                  </a:lnTo>
                  <a:lnTo>
                    <a:pt x="1654992" y="1805982"/>
                  </a:lnTo>
                  <a:lnTo>
                    <a:pt x="1700575" y="1818138"/>
                  </a:lnTo>
                  <a:lnTo>
                    <a:pt x="1746520" y="1829381"/>
                  </a:lnTo>
                  <a:lnTo>
                    <a:pt x="1792816" y="1839701"/>
                  </a:lnTo>
                  <a:lnTo>
                    <a:pt x="1839454" y="1849086"/>
                  </a:lnTo>
                  <a:lnTo>
                    <a:pt x="1886423" y="1857528"/>
                  </a:lnTo>
                  <a:lnTo>
                    <a:pt x="1933713" y="1865015"/>
                  </a:lnTo>
                  <a:lnTo>
                    <a:pt x="1981313" y="1871538"/>
                  </a:lnTo>
                  <a:lnTo>
                    <a:pt x="2029213" y="1877086"/>
                  </a:lnTo>
                  <a:lnTo>
                    <a:pt x="2077403" y="1881648"/>
                  </a:lnTo>
                  <a:lnTo>
                    <a:pt x="2125873" y="1885214"/>
                  </a:lnTo>
                  <a:lnTo>
                    <a:pt x="2174612" y="1887774"/>
                  </a:lnTo>
                  <a:lnTo>
                    <a:pt x="2223610" y="1889318"/>
                  </a:lnTo>
                  <a:lnTo>
                    <a:pt x="2250651" y="1889602"/>
                  </a:lnTo>
                  <a:lnTo>
                    <a:pt x="2250651" y="1059950"/>
                  </a:lnTo>
                  <a:lnTo>
                    <a:pt x="2222371" y="1059475"/>
                  </a:lnTo>
                  <a:lnTo>
                    <a:pt x="2172304" y="1056949"/>
                  </a:lnTo>
                  <a:lnTo>
                    <a:pt x="2122684" y="1052773"/>
                  </a:lnTo>
                  <a:lnTo>
                    <a:pt x="2073537" y="1046974"/>
                  </a:lnTo>
                  <a:lnTo>
                    <a:pt x="2024890" y="1039579"/>
                  </a:lnTo>
                  <a:lnTo>
                    <a:pt x="1976771" y="1030615"/>
                  </a:lnTo>
                  <a:lnTo>
                    <a:pt x="1929206" y="1020110"/>
                  </a:lnTo>
                  <a:lnTo>
                    <a:pt x="1882223" y="1008090"/>
                  </a:lnTo>
                  <a:lnTo>
                    <a:pt x="1835848" y="994582"/>
                  </a:lnTo>
                  <a:lnTo>
                    <a:pt x="1790109" y="979614"/>
                  </a:lnTo>
                  <a:lnTo>
                    <a:pt x="1745033" y="963214"/>
                  </a:lnTo>
                  <a:lnTo>
                    <a:pt x="1700646" y="945407"/>
                  </a:lnTo>
                  <a:lnTo>
                    <a:pt x="1656977" y="926222"/>
                  </a:lnTo>
                  <a:lnTo>
                    <a:pt x="1614051" y="905685"/>
                  </a:lnTo>
                  <a:lnTo>
                    <a:pt x="1571897" y="883824"/>
                  </a:lnTo>
                  <a:lnTo>
                    <a:pt x="1530540" y="860666"/>
                  </a:lnTo>
                  <a:lnTo>
                    <a:pt x="1490009" y="836238"/>
                  </a:lnTo>
                  <a:lnTo>
                    <a:pt x="1450330" y="810567"/>
                  </a:lnTo>
                  <a:lnTo>
                    <a:pt x="1411530" y="783680"/>
                  </a:lnTo>
                  <a:lnTo>
                    <a:pt x="1373636" y="755605"/>
                  </a:lnTo>
                  <a:lnTo>
                    <a:pt x="1336676" y="726369"/>
                  </a:lnTo>
                  <a:lnTo>
                    <a:pt x="1300677" y="695998"/>
                  </a:lnTo>
                  <a:lnTo>
                    <a:pt x="1265664" y="664521"/>
                  </a:lnTo>
                  <a:lnTo>
                    <a:pt x="1231667" y="631964"/>
                  </a:lnTo>
                  <a:lnTo>
                    <a:pt x="1198711" y="598354"/>
                  </a:lnTo>
                  <a:lnTo>
                    <a:pt x="1166824" y="563719"/>
                  </a:lnTo>
                  <a:lnTo>
                    <a:pt x="1136033" y="528085"/>
                  </a:lnTo>
                  <a:lnTo>
                    <a:pt x="1106364" y="491481"/>
                  </a:lnTo>
                  <a:lnTo>
                    <a:pt x="1077845" y="453932"/>
                  </a:lnTo>
                  <a:lnTo>
                    <a:pt x="1050504" y="415467"/>
                  </a:lnTo>
                  <a:lnTo>
                    <a:pt x="1024366" y="376112"/>
                  </a:lnTo>
                  <a:lnTo>
                    <a:pt x="999460" y="335895"/>
                  </a:lnTo>
                  <a:lnTo>
                    <a:pt x="975812" y="294843"/>
                  </a:lnTo>
                  <a:lnTo>
                    <a:pt x="953449" y="252982"/>
                  </a:lnTo>
                  <a:lnTo>
                    <a:pt x="932398" y="210341"/>
                  </a:lnTo>
                  <a:lnTo>
                    <a:pt x="912687" y="166946"/>
                  </a:lnTo>
                  <a:lnTo>
                    <a:pt x="894342" y="122824"/>
                  </a:lnTo>
                  <a:lnTo>
                    <a:pt x="877391" y="78004"/>
                  </a:lnTo>
                  <a:lnTo>
                    <a:pt x="861860" y="32510"/>
                  </a:lnTo>
                  <a:lnTo>
                    <a:pt x="851936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8650" y="1004150"/>
              <a:ext cx="363855" cy="2572385"/>
            </a:xfrm>
            <a:custGeom>
              <a:avLst/>
              <a:gdLst/>
              <a:ahLst/>
              <a:cxnLst/>
              <a:rect l="l" t="t" r="r" b="b"/>
              <a:pathLst>
                <a:path w="363855" h="2572385">
                  <a:moveTo>
                    <a:pt x="330238" y="2304338"/>
                  </a:moveTo>
                  <a:lnTo>
                    <a:pt x="325335" y="2280018"/>
                  </a:lnTo>
                  <a:lnTo>
                    <a:pt x="311950" y="2260168"/>
                  </a:lnTo>
                  <a:lnTo>
                    <a:pt x="292100" y="2246782"/>
                  </a:lnTo>
                  <a:lnTo>
                    <a:pt x="267792" y="2241880"/>
                  </a:lnTo>
                  <a:lnTo>
                    <a:pt x="62458" y="2241880"/>
                  </a:lnTo>
                  <a:lnTo>
                    <a:pt x="38150" y="2246782"/>
                  </a:lnTo>
                  <a:lnTo>
                    <a:pt x="18288" y="2260168"/>
                  </a:lnTo>
                  <a:lnTo>
                    <a:pt x="4902" y="2280018"/>
                  </a:lnTo>
                  <a:lnTo>
                    <a:pt x="0" y="2304326"/>
                  </a:lnTo>
                  <a:lnTo>
                    <a:pt x="0" y="2509672"/>
                  </a:lnTo>
                  <a:lnTo>
                    <a:pt x="4902" y="2533967"/>
                  </a:lnTo>
                  <a:lnTo>
                    <a:pt x="18288" y="2553817"/>
                  </a:lnTo>
                  <a:lnTo>
                    <a:pt x="38150" y="2567203"/>
                  </a:lnTo>
                  <a:lnTo>
                    <a:pt x="62458" y="2572118"/>
                  </a:lnTo>
                  <a:lnTo>
                    <a:pt x="267792" y="2572118"/>
                  </a:lnTo>
                  <a:lnTo>
                    <a:pt x="292100" y="2567203"/>
                  </a:lnTo>
                  <a:lnTo>
                    <a:pt x="311950" y="2553817"/>
                  </a:lnTo>
                  <a:lnTo>
                    <a:pt x="325335" y="2533967"/>
                  </a:lnTo>
                  <a:lnTo>
                    <a:pt x="330238" y="2509672"/>
                  </a:lnTo>
                  <a:lnTo>
                    <a:pt x="330238" y="2304338"/>
                  </a:lnTo>
                  <a:close/>
                </a:path>
                <a:path w="363855" h="2572385">
                  <a:moveTo>
                    <a:pt x="363766" y="62445"/>
                  </a:moveTo>
                  <a:lnTo>
                    <a:pt x="358863" y="38138"/>
                  </a:lnTo>
                  <a:lnTo>
                    <a:pt x="345478" y="18288"/>
                  </a:lnTo>
                  <a:lnTo>
                    <a:pt x="325628" y="4902"/>
                  </a:lnTo>
                  <a:lnTo>
                    <a:pt x="301320" y="0"/>
                  </a:lnTo>
                  <a:lnTo>
                    <a:pt x="95986" y="0"/>
                  </a:lnTo>
                  <a:lnTo>
                    <a:pt x="71678" y="4902"/>
                  </a:lnTo>
                  <a:lnTo>
                    <a:pt x="51828" y="18288"/>
                  </a:lnTo>
                  <a:lnTo>
                    <a:pt x="38442" y="38138"/>
                  </a:lnTo>
                  <a:lnTo>
                    <a:pt x="33528" y="62445"/>
                  </a:lnTo>
                  <a:lnTo>
                    <a:pt x="33528" y="267792"/>
                  </a:lnTo>
                  <a:lnTo>
                    <a:pt x="38442" y="292100"/>
                  </a:lnTo>
                  <a:lnTo>
                    <a:pt x="51828" y="311950"/>
                  </a:lnTo>
                  <a:lnTo>
                    <a:pt x="71678" y="325323"/>
                  </a:lnTo>
                  <a:lnTo>
                    <a:pt x="95986" y="330238"/>
                  </a:lnTo>
                  <a:lnTo>
                    <a:pt x="301320" y="330238"/>
                  </a:lnTo>
                  <a:lnTo>
                    <a:pt x="325628" y="325323"/>
                  </a:lnTo>
                  <a:lnTo>
                    <a:pt x="345478" y="311950"/>
                  </a:lnTo>
                  <a:lnTo>
                    <a:pt x="358863" y="292100"/>
                  </a:lnTo>
                  <a:lnTo>
                    <a:pt x="363766" y="267792"/>
                  </a:lnTo>
                  <a:lnTo>
                    <a:pt x="363766" y="62445"/>
                  </a:lnTo>
                  <a:close/>
                </a:path>
              </a:pathLst>
            </a:custGeom>
            <a:solidFill>
              <a:srgbClr val="B86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7462" y="526210"/>
            <a:ext cx="54870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10" dirty="0">
                <a:solidFill>
                  <a:srgbClr val="0B003B"/>
                </a:solidFill>
              </a:rPr>
              <a:t>ENUNCIADOS</a:t>
            </a:r>
            <a:r>
              <a:rPr sz="1600" spc="-135" dirty="0">
                <a:solidFill>
                  <a:srgbClr val="0B003B"/>
                </a:solidFill>
              </a:rPr>
              <a:t> </a:t>
            </a:r>
            <a:r>
              <a:rPr sz="1600" spc="100" dirty="0">
                <a:solidFill>
                  <a:srgbClr val="0B003B"/>
                </a:solidFill>
              </a:rPr>
              <a:t>CARENTES</a:t>
            </a:r>
            <a:r>
              <a:rPr sz="1600" spc="-130" dirty="0">
                <a:solidFill>
                  <a:srgbClr val="0B003B"/>
                </a:solidFill>
              </a:rPr>
              <a:t> </a:t>
            </a:r>
            <a:r>
              <a:rPr sz="1600" spc="100" dirty="0">
                <a:solidFill>
                  <a:srgbClr val="0B003B"/>
                </a:solidFill>
              </a:rPr>
              <a:t>DE</a:t>
            </a:r>
            <a:r>
              <a:rPr sz="1600" spc="-130" dirty="0">
                <a:solidFill>
                  <a:srgbClr val="0B003B"/>
                </a:solidFill>
              </a:rPr>
              <a:t> </a:t>
            </a:r>
            <a:r>
              <a:rPr sz="1600" spc="85" dirty="0">
                <a:solidFill>
                  <a:srgbClr val="0B003B"/>
                </a:solidFill>
              </a:rPr>
              <a:t>SIGNIFICADO</a:t>
            </a:r>
            <a:r>
              <a:rPr sz="1600" spc="-130" dirty="0">
                <a:solidFill>
                  <a:srgbClr val="0B003B"/>
                </a:solidFill>
              </a:rPr>
              <a:t> </a:t>
            </a:r>
            <a:r>
              <a:rPr sz="1600" spc="80" dirty="0">
                <a:solidFill>
                  <a:srgbClr val="0B003B"/>
                </a:solidFill>
              </a:rPr>
              <a:t>NORMATIVO</a:t>
            </a:r>
            <a:endParaRPr sz="1600"/>
          </a:p>
        </p:txBody>
      </p:sp>
      <p:sp>
        <p:nvSpPr>
          <p:cNvPr id="8" name="object 8"/>
          <p:cNvSpPr txBox="1"/>
          <p:nvPr/>
        </p:nvSpPr>
        <p:spPr>
          <a:xfrm>
            <a:off x="796651" y="961469"/>
            <a:ext cx="5418455" cy="119951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algn="just">
              <a:lnSpc>
                <a:spcPts val="1800"/>
              </a:lnSpc>
              <a:spcBef>
                <a:spcPts val="360"/>
              </a:spcBef>
            </a:pPr>
            <a:r>
              <a:rPr sz="1700" spc="114" dirty="0">
                <a:latin typeface="Trebuchet MS"/>
                <a:cs typeface="Trebuchet MS"/>
              </a:rPr>
              <a:t>Deben</a:t>
            </a:r>
            <a:r>
              <a:rPr sz="1700" spc="409" dirty="0">
                <a:latin typeface="Trebuchet MS"/>
                <a:cs typeface="Trebuchet MS"/>
              </a:rPr>
              <a:t>   </a:t>
            </a:r>
            <a:r>
              <a:rPr sz="1700" spc="75" dirty="0">
                <a:latin typeface="Trebuchet MS"/>
                <a:cs typeface="Trebuchet MS"/>
              </a:rPr>
              <a:t>evitarse</a:t>
            </a:r>
            <a:r>
              <a:rPr sz="1700" spc="415" dirty="0">
                <a:latin typeface="Trebuchet MS"/>
                <a:cs typeface="Trebuchet MS"/>
              </a:rPr>
              <a:t>   </a:t>
            </a:r>
            <a:r>
              <a:rPr sz="1700" spc="125" dirty="0">
                <a:latin typeface="Trebuchet MS"/>
                <a:cs typeface="Trebuchet MS"/>
              </a:rPr>
              <a:t>enunciados</a:t>
            </a:r>
            <a:r>
              <a:rPr sz="1700" spc="415" dirty="0">
                <a:latin typeface="Trebuchet MS"/>
                <a:cs typeface="Trebuchet MS"/>
              </a:rPr>
              <a:t>   </a:t>
            </a:r>
            <a:r>
              <a:rPr sz="1700" spc="100" dirty="0">
                <a:latin typeface="Trebuchet MS"/>
                <a:cs typeface="Trebuchet MS"/>
              </a:rPr>
              <a:t>carentes</a:t>
            </a:r>
            <a:r>
              <a:rPr sz="1700" spc="415" dirty="0">
                <a:latin typeface="Trebuchet MS"/>
                <a:cs typeface="Trebuchet MS"/>
              </a:rPr>
              <a:t>   </a:t>
            </a:r>
            <a:r>
              <a:rPr sz="1700" spc="70" dirty="0">
                <a:latin typeface="Trebuchet MS"/>
                <a:cs typeface="Trebuchet MS"/>
              </a:rPr>
              <a:t>de </a:t>
            </a:r>
            <a:r>
              <a:rPr sz="1700" spc="114" dirty="0">
                <a:latin typeface="Trebuchet MS"/>
                <a:cs typeface="Trebuchet MS"/>
              </a:rPr>
              <a:t>significado</a:t>
            </a:r>
            <a:r>
              <a:rPr sz="1700" spc="465" dirty="0">
                <a:latin typeface="Trebuchet MS"/>
                <a:cs typeface="Trebuchet MS"/>
              </a:rPr>
              <a:t>     </a:t>
            </a:r>
            <a:r>
              <a:rPr sz="1700" spc="60" dirty="0">
                <a:latin typeface="Trebuchet MS"/>
                <a:cs typeface="Trebuchet MS"/>
              </a:rPr>
              <a:t>normativo,</a:t>
            </a:r>
            <a:r>
              <a:rPr sz="1700" spc="465" dirty="0">
                <a:latin typeface="Trebuchet MS"/>
                <a:cs typeface="Trebuchet MS"/>
              </a:rPr>
              <a:t>     </a:t>
            </a:r>
            <a:r>
              <a:rPr sz="1700" spc="80" dirty="0">
                <a:latin typeface="Trebuchet MS"/>
                <a:cs typeface="Trebuchet MS"/>
              </a:rPr>
              <a:t>tales</a:t>
            </a:r>
            <a:r>
              <a:rPr sz="1700" spc="459" dirty="0">
                <a:latin typeface="Trebuchet MS"/>
                <a:cs typeface="Trebuchet MS"/>
              </a:rPr>
              <a:t>     </a:t>
            </a:r>
            <a:r>
              <a:rPr sz="1700" spc="85" dirty="0">
                <a:latin typeface="Trebuchet MS"/>
                <a:cs typeface="Trebuchet MS"/>
              </a:rPr>
              <a:t>como: </a:t>
            </a:r>
            <a:r>
              <a:rPr sz="1700" spc="95" dirty="0">
                <a:latin typeface="Trebuchet MS"/>
                <a:cs typeface="Trebuchet MS"/>
              </a:rPr>
              <a:t>recomendaciones,</a:t>
            </a:r>
            <a:r>
              <a:rPr sz="1700" spc="250" dirty="0">
                <a:latin typeface="Trebuchet MS"/>
                <a:cs typeface="Trebuchet MS"/>
              </a:rPr>
              <a:t>    </a:t>
            </a:r>
            <a:r>
              <a:rPr sz="1700" spc="110" dirty="0">
                <a:latin typeface="Trebuchet MS"/>
                <a:cs typeface="Trebuchet MS"/>
              </a:rPr>
              <a:t>expresiones</a:t>
            </a:r>
            <a:r>
              <a:rPr sz="1700" spc="250" dirty="0">
                <a:latin typeface="Trebuchet MS"/>
                <a:cs typeface="Trebuchet MS"/>
              </a:rPr>
              <a:t>    </a:t>
            </a:r>
            <a:r>
              <a:rPr sz="1700" spc="100" dirty="0">
                <a:latin typeface="Trebuchet MS"/>
                <a:cs typeface="Trebuchet MS"/>
              </a:rPr>
              <a:t>de</a:t>
            </a:r>
            <a:r>
              <a:rPr sz="1700" spc="250" dirty="0">
                <a:latin typeface="Trebuchet MS"/>
                <a:cs typeface="Trebuchet MS"/>
              </a:rPr>
              <a:t>    </a:t>
            </a:r>
            <a:r>
              <a:rPr sz="1700" spc="60" dirty="0">
                <a:latin typeface="Trebuchet MS"/>
                <a:cs typeface="Trebuchet MS"/>
              </a:rPr>
              <a:t>deseo, </a:t>
            </a:r>
            <a:r>
              <a:rPr sz="1700" spc="85" dirty="0">
                <a:latin typeface="Trebuchet MS"/>
                <a:cs typeface="Trebuchet MS"/>
              </a:rPr>
              <a:t>propósitos,</a:t>
            </a:r>
            <a:r>
              <a:rPr sz="1700" spc="385" dirty="0">
                <a:latin typeface="Trebuchet MS"/>
                <a:cs typeface="Trebuchet MS"/>
              </a:rPr>
              <a:t>      </a:t>
            </a:r>
            <a:r>
              <a:rPr sz="1700" spc="80" dirty="0">
                <a:latin typeface="Trebuchet MS"/>
                <a:cs typeface="Trebuchet MS"/>
              </a:rPr>
              <a:t>intenciones,</a:t>
            </a:r>
            <a:r>
              <a:rPr sz="1700" spc="385" dirty="0">
                <a:latin typeface="Trebuchet MS"/>
                <a:cs typeface="Trebuchet MS"/>
              </a:rPr>
              <a:t>      </a:t>
            </a:r>
            <a:r>
              <a:rPr sz="1700" spc="70" dirty="0">
                <a:latin typeface="Trebuchet MS"/>
                <a:cs typeface="Trebuchet MS"/>
              </a:rPr>
              <a:t>motivaciones, </a:t>
            </a:r>
            <a:r>
              <a:rPr sz="1700" spc="85" dirty="0">
                <a:latin typeface="Trebuchet MS"/>
                <a:cs typeface="Trebuchet MS"/>
              </a:rPr>
              <a:t>previsiones,</a:t>
            </a:r>
            <a:r>
              <a:rPr sz="1700" spc="-75" dirty="0">
                <a:latin typeface="Trebuchet MS"/>
                <a:cs typeface="Trebuchet MS"/>
              </a:rPr>
              <a:t> </a:t>
            </a:r>
            <a:r>
              <a:rPr sz="1700" spc="125" dirty="0">
                <a:latin typeface="Trebuchet MS"/>
                <a:cs typeface="Trebuchet MS"/>
              </a:rPr>
              <a:t>auspicios</a:t>
            </a:r>
            <a:r>
              <a:rPr sz="1700" spc="-75" dirty="0">
                <a:latin typeface="Trebuchet MS"/>
                <a:cs typeface="Trebuchet MS"/>
              </a:rPr>
              <a:t> </a:t>
            </a:r>
            <a:r>
              <a:rPr sz="1700" spc="130" dirty="0">
                <a:latin typeface="Trebuchet MS"/>
                <a:cs typeface="Trebuchet MS"/>
              </a:rPr>
              <a:t>y</a:t>
            </a:r>
            <a:r>
              <a:rPr sz="1700" spc="-75" dirty="0">
                <a:latin typeface="Trebuchet MS"/>
                <a:cs typeface="Trebuchet MS"/>
              </a:rPr>
              <a:t> </a:t>
            </a:r>
            <a:r>
              <a:rPr sz="1700" spc="70" dirty="0">
                <a:latin typeface="Trebuchet MS"/>
                <a:cs typeface="Trebuchet MS"/>
              </a:rPr>
              <a:t>similares.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2167" y="2819118"/>
            <a:ext cx="5580380" cy="151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6290">
              <a:lnSpc>
                <a:spcPct val="100000"/>
              </a:lnSpc>
              <a:spcBef>
                <a:spcPts val="100"/>
              </a:spcBef>
            </a:pPr>
            <a:r>
              <a:rPr sz="1600" b="1" spc="110" dirty="0">
                <a:solidFill>
                  <a:srgbClr val="0B003B"/>
                </a:solidFill>
                <a:latin typeface="Trebuchet MS"/>
                <a:cs typeface="Trebuchet MS"/>
              </a:rPr>
              <a:t>TÉRMINOS</a:t>
            </a:r>
            <a:r>
              <a:rPr sz="1600" b="1" spc="-140" dirty="0">
                <a:solidFill>
                  <a:srgbClr val="0B003B"/>
                </a:solidFill>
                <a:latin typeface="Trebuchet MS"/>
                <a:cs typeface="Trebuchet MS"/>
              </a:rPr>
              <a:t> </a:t>
            </a:r>
            <a:r>
              <a:rPr sz="1600" b="1" spc="95" dirty="0">
                <a:solidFill>
                  <a:srgbClr val="0B003B"/>
                </a:solidFill>
                <a:latin typeface="Trebuchet MS"/>
                <a:cs typeface="Trebuchet MS"/>
              </a:rPr>
              <a:t>JURÍDICOS</a:t>
            </a:r>
            <a:r>
              <a:rPr sz="1600" b="1" spc="-140" dirty="0">
                <a:solidFill>
                  <a:srgbClr val="0B003B"/>
                </a:solidFill>
                <a:latin typeface="Trebuchet MS"/>
                <a:cs typeface="Trebuchet MS"/>
              </a:rPr>
              <a:t> </a:t>
            </a:r>
            <a:r>
              <a:rPr sz="1600" b="1" spc="120" dirty="0">
                <a:solidFill>
                  <a:srgbClr val="0B003B"/>
                </a:solidFill>
                <a:latin typeface="Trebuchet MS"/>
                <a:cs typeface="Trebuchet MS"/>
              </a:rPr>
              <a:t>O</a:t>
            </a:r>
            <a:r>
              <a:rPr sz="1600" b="1" spc="-140" dirty="0">
                <a:solidFill>
                  <a:srgbClr val="0B003B"/>
                </a:solidFill>
                <a:latin typeface="Trebuchet MS"/>
                <a:cs typeface="Trebuchet MS"/>
              </a:rPr>
              <a:t> </a:t>
            </a:r>
            <a:r>
              <a:rPr sz="1600" b="1" spc="90" dirty="0">
                <a:solidFill>
                  <a:srgbClr val="0B003B"/>
                </a:solidFill>
                <a:latin typeface="Trebuchet MS"/>
                <a:cs typeface="Trebuchet MS"/>
              </a:rPr>
              <a:t>TÉCNICOS</a:t>
            </a:r>
            <a:endParaRPr sz="1600">
              <a:latin typeface="Trebuchet MS"/>
              <a:cs typeface="Trebuchet MS"/>
            </a:endParaRPr>
          </a:p>
          <a:p>
            <a:pPr marL="12700" marR="5080" algn="just">
              <a:lnSpc>
                <a:spcPct val="102899"/>
              </a:lnSpc>
              <a:spcBef>
                <a:spcPts val="1425"/>
              </a:spcBef>
            </a:pPr>
            <a:r>
              <a:rPr sz="1700" spc="114" dirty="0">
                <a:latin typeface="Trebuchet MS"/>
                <a:cs typeface="Trebuchet MS"/>
              </a:rPr>
              <a:t>Los</a:t>
            </a:r>
            <a:r>
              <a:rPr sz="1700" spc="355" dirty="0">
                <a:latin typeface="Trebuchet MS"/>
                <a:cs typeface="Trebuchet MS"/>
              </a:rPr>
              <a:t> </a:t>
            </a:r>
            <a:r>
              <a:rPr sz="1700" spc="65" dirty="0">
                <a:latin typeface="Trebuchet MS"/>
                <a:cs typeface="Trebuchet MS"/>
              </a:rPr>
              <a:t>términos</a:t>
            </a:r>
            <a:r>
              <a:rPr sz="1700" spc="355" dirty="0">
                <a:latin typeface="Trebuchet MS"/>
                <a:cs typeface="Trebuchet MS"/>
              </a:rPr>
              <a:t> </a:t>
            </a:r>
            <a:r>
              <a:rPr sz="1700" spc="50" dirty="0">
                <a:latin typeface="Trebuchet MS"/>
                <a:cs typeface="Trebuchet MS"/>
              </a:rPr>
              <a:t>atinentes</a:t>
            </a:r>
            <a:r>
              <a:rPr sz="1700" spc="35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al</a:t>
            </a:r>
            <a:r>
              <a:rPr sz="1700" spc="35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lenguaje</a:t>
            </a:r>
            <a:r>
              <a:rPr sz="1700" spc="35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jurídico</a:t>
            </a:r>
            <a:r>
              <a:rPr sz="1700" spc="355" dirty="0">
                <a:latin typeface="Trebuchet MS"/>
                <a:cs typeface="Trebuchet MS"/>
              </a:rPr>
              <a:t> </a:t>
            </a:r>
            <a:r>
              <a:rPr sz="1700" spc="125" dirty="0">
                <a:latin typeface="Trebuchet MS"/>
                <a:cs typeface="Trebuchet MS"/>
              </a:rPr>
              <a:t>o</a:t>
            </a:r>
            <a:r>
              <a:rPr sz="1700" spc="355" dirty="0">
                <a:latin typeface="Trebuchet MS"/>
                <a:cs typeface="Trebuchet MS"/>
              </a:rPr>
              <a:t> </a:t>
            </a:r>
            <a:r>
              <a:rPr sz="1700" spc="105" dirty="0">
                <a:latin typeface="Trebuchet MS"/>
                <a:cs typeface="Trebuchet MS"/>
              </a:rPr>
              <a:t>a</a:t>
            </a:r>
            <a:r>
              <a:rPr sz="1700" spc="355" dirty="0">
                <a:latin typeface="Trebuchet MS"/>
                <a:cs typeface="Trebuchet MS"/>
              </a:rPr>
              <a:t> </a:t>
            </a:r>
            <a:r>
              <a:rPr sz="1700" spc="75" dirty="0">
                <a:latin typeface="Trebuchet MS"/>
                <a:cs typeface="Trebuchet MS"/>
              </a:rPr>
              <a:t>uno </a:t>
            </a:r>
            <a:r>
              <a:rPr sz="1700" spc="55" dirty="0">
                <a:latin typeface="Trebuchet MS"/>
                <a:cs typeface="Trebuchet MS"/>
              </a:rPr>
              <a:t>técnico</a:t>
            </a:r>
            <a:r>
              <a:rPr sz="1700" spc="470" dirty="0">
                <a:latin typeface="Trebuchet MS"/>
                <a:cs typeface="Trebuchet MS"/>
              </a:rPr>
              <a:t> </a:t>
            </a:r>
            <a:r>
              <a:rPr sz="1700" spc="75" dirty="0">
                <a:latin typeface="Trebuchet MS"/>
                <a:cs typeface="Trebuchet MS"/>
              </a:rPr>
              <a:t>deben</a:t>
            </a:r>
            <a:r>
              <a:rPr sz="1700" spc="470" dirty="0">
                <a:latin typeface="Trebuchet MS"/>
                <a:cs typeface="Trebuchet MS"/>
              </a:rPr>
              <a:t> </a:t>
            </a:r>
            <a:r>
              <a:rPr sz="1700" spc="90" dirty="0">
                <a:latin typeface="Trebuchet MS"/>
                <a:cs typeface="Trebuchet MS"/>
              </a:rPr>
              <a:t>ser</a:t>
            </a:r>
            <a:r>
              <a:rPr sz="1700" spc="470" dirty="0">
                <a:latin typeface="Trebuchet MS"/>
                <a:cs typeface="Trebuchet MS"/>
              </a:rPr>
              <a:t> </a:t>
            </a:r>
            <a:r>
              <a:rPr sz="1700" spc="75" dirty="0">
                <a:latin typeface="Trebuchet MS"/>
                <a:cs typeface="Trebuchet MS"/>
              </a:rPr>
              <a:t>empleados</a:t>
            </a:r>
            <a:r>
              <a:rPr sz="1700" spc="470" dirty="0">
                <a:latin typeface="Trebuchet MS"/>
                <a:cs typeface="Trebuchet MS"/>
              </a:rPr>
              <a:t> </a:t>
            </a:r>
            <a:r>
              <a:rPr sz="1700" spc="80" dirty="0">
                <a:latin typeface="Trebuchet MS"/>
                <a:cs typeface="Trebuchet MS"/>
              </a:rPr>
              <a:t>de</a:t>
            </a:r>
            <a:r>
              <a:rPr sz="1700" spc="470" dirty="0">
                <a:latin typeface="Trebuchet MS"/>
                <a:cs typeface="Trebuchet MS"/>
              </a:rPr>
              <a:t> </a:t>
            </a:r>
            <a:r>
              <a:rPr sz="1700" spc="110" dirty="0">
                <a:latin typeface="Trebuchet MS"/>
                <a:cs typeface="Trebuchet MS"/>
              </a:rPr>
              <a:t>modo</a:t>
            </a:r>
            <a:r>
              <a:rPr sz="1700" spc="47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apropiado, </a:t>
            </a:r>
            <a:r>
              <a:rPr sz="1700" spc="50" dirty="0">
                <a:latin typeface="Trebuchet MS"/>
                <a:cs typeface="Trebuchet MS"/>
              </a:rPr>
              <a:t>teniendo</a:t>
            </a:r>
            <a:r>
              <a:rPr sz="1700" spc="-95" dirty="0">
                <a:latin typeface="Trebuchet MS"/>
                <a:cs typeface="Trebuchet MS"/>
              </a:rPr>
              <a:t> </a:t>
            </a:r>
            <a:r>
              <a:rPr sz="1700" spc="95" dirty="0">
                <a:latin typeface="Trebuchet MS"/>
                <a:cs typeface="Trebuchet MS"/>
              </a:rPr>
              <a:t>en</a:t>
            </a:r>
            <a:r>
              <a:rPr sz="1700" spc="-90" dirty="0">
                <a:latin typeface="Trebuchet MS"/>
                <a:cs typeface="Trebuchet MS"/>
              </a:rPr>
              <a:t> </a:t>
            </a:r>
            <a:r>
              <a:rPr sz="1700" spc="65" dirty="0">
                <a:latin typeface="Trebuchet MS"/>
                <a:cs typeface="Trebuchet MS"/>
              </a:rPr>
              <a:t>cuenta</a:t>
            </a:r>
            <a:r>
              <a:rPr sz="1700" spc="-9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el</a:t>
            </a:r>
            <a:r>
              <a:rPr sz="1700" spc="-90" dirty="0">
                <a:latin typeface="Trebuchet MS"/>
                <a:cs typeface="Trebuchet MS"/>
              </a:rPr>
              <a:t> </a:t>
            </a:r>
            <a:r>
              <a:rPr sz="1700" spc="75" dirty="0">
                <a:latin typeface="Trebuchet MS"/>
                <a:cs typeface="Trebuchet MS"/>
              </a:rPr>
              <a:t>significado</a:t>
            </a:r>
            <a:r>
              <a:rPr sz="1700" spc="-95" dirty="0">
                <a:latin typeface="Trebuchet MS"/>
                <a:cs typeface="Trebuchet MS"/>
              </a:rPr>
              <a:t> </a:t>
            </a:r>
            <a:r>
              <a:rPr sz="1700" spc="90" dirty="0">
                <a:latin typeface="Trebuchet MS"/>
                <a:cs typeface="Trebuchet MS"/>
              </a:rPr>
              <a:t>que</a:t>
            </a:r>
            <a:r>
              <a:rPr sz="1700" spc="-90" dirty="0">
                <a:latin typeface="Trebuchet MS"/>
                <a:cs typeface="Trebuchet MS"/>
              </a:rPr>
              <a:t> </a:t>
            </a:r>
            <a:r>
              <a:rPr sz="1700" spc="130" dirty="0">
                <a:latin typeface="Trebuchet MS"/>
                <a:cs typeface="Trebuchet MS"/>
              </a:rPr>
              <a:t>se</a:t>
            </a:r>
            <a:r>
              <a:rPr sz="1700" spc="-90" dirty="0">
                <a:latin typeface="Trebuchet MS"/>
                <a:cs typeface="Trebuchet MS"/>
              </a:rPr>
              <a:t> </a:t>
            </a:r>
            <a:r>
              <a:rPr sz="1700" spc="65" dirty="0">
                <a:latin typeface="Trebuchet MS"/>
                <a:cs typeface="Trebuchet MS"/>
              </a:rPr>
              <a:t>les</a:t>
            </a:r>
            <a:r>
              <a:rPr sz="1700" spc="-95" dirty="0">
                <a:latin typeface="Trebuchet MS"/>
                <a:cs typeface="Trebuchet MS"/>
              </a:rPr>
              <a:t> </a:t>
            </a:r>
            <a:r>
              <a:rPr sz="1700" spc="100" dirty="0">
                <a:latin typeface="Trebuchet MS"/>
                <a:cs typeface="Trebuchet MS"/>
              </a:rPr>
              <a:t>asigna</a:t>
            </a:r>
            <a:r>
              <a:rPr sz="1700" spc="-90" dirty="0">
                <a:latin typeface="Trebuchet MS"/>
                <a:cs typeface="Trebuchet MS"/>
              </a:rPr>
              <a:t> </a:t>
            </a:r>
            <a:r>
              <a:rPr sz="1700" spc="50" dirty="0">
                <a:latin typeface="Trebuchet MS"/>
                <a:cs typeface="Trebuchet MS"/>
              </a:rPr>
              <a:t>en </a:t>
            </a:r>
            <a:r>
              <a:rPr sz="1700" dirty="0">
                <a:latin typeface="Trebuchet MS"/>
                <a:cs typeface="Trebuchet MS"/>
              </a:rPr>
              <a:t>la</a:t>
            </a:r>
            <a:r>
              <a:rPr sz="1700" spc="-165" dirty="0">
                <a:latin typeface="Trebuchet MS"/>
                <a:cs typeface="Trebuchet MS"/>
              </a:rPr>
              <a:t> </a:t>
            </a:r>
            <a:r>
              <a:rPr sz="1700" spc="50" dirty="0">
                <a:latin typeface="Trebuchet MS"/>
                <a:cs typeface="Trebuchet MS"/>
              </a:rPr>
              <a:t>ciencia</a:t>
            </a:r>
            <a:r>
              <a:rPr sz="1700" spc="-160" dirty="0">
                <a:latin typeface="Trebuchet MS"/>
                <a:cs typeface="Trebuchet MS"/>
              </a:rPr>
              <a:t> </a:t>
            </a:r>
            <a:r>
              <a:rPr sz="1700" spc="125" dirty="0">
                <a:latin typeface="Trebuchet MS"/>
                <a:cs typeface="Trebuchet MS"/>
              </a:rPr>
              <a:t>o</a:t>
            </a:r>
            <a:r>
              <a:rPr sz="1700" spc="-160" dirty="0">
                <a:latin typeface="Trebuchet MS"/>
                <a:cs typeface="Trebuchet MS"/>
              </a:rPr>
              <a:t> </a:t>
            </a:r>
            <a:r>
              <a:rPr sz="1700" spc="45" dirty="0">
                <a:latin typeface="Trebuchet MS"/>
                <a:cs typeface="Trebuchet MS"/>
              </a:rPr>
              <a:t>técnica</a:t>
            </a:r>
            <a:r>
              <a:rPr sz="1700" spc="-165" dirty="0">
                <a:latin typeface="Trebuchet MS"/>
                <a:cs typeface="Trebuchet MS"/>
              </a:rPr>
              <a:t> </a:t>
            </a:r>
            <a:r>
              <a:rPr sz="1700" spc="90" dirty="0">
                <a:latin typeface="Trebuchet MS"/>
                <a:cs typeface="Trebuchet MS"/>
              </a:rPr>
              <a:t>que</a:t>
            </a:r>
            <a:r>
              <a:rPr sz="1700" spc="-16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le</a:t>
            </a:r>
            <a:r>
              <a:rPr sz="1700" spc="-16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concierne.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25423" y="2309089"/>
            <a:ext cx="603250" cy="2318385"/>
            <a:chOff x="825423" y="2309089"/>
            <a:chExt cx="603250" cy="2318385"/>
          </a:xfrm>
        </p:grpSpPr>
        <p:sp>
          <p:nvSpPr>
            <p:cNvPr id="11" name="object 11"/>
            <p:cNvSpPr/>
            <p:nvPr/>
          </p:nvSpPr>
          <p:spPr>
            <a:xfrm>
              <a:off x="825423" y="2347189"/>
              <a:ext cx="603250" cy="0"/>
            </a:xfrm>
            <a:custGeom>
              <a:avLst/>
              <a:gdLst/>
              <a:ahLst/>
              <a:cxnLst/>
              <a:rect l="l" t="t" r="r" b="b"/>
              <a:pathLst>
                <a:path w="603250">
                  <a:moveTo>
                    <a:pt x="0" y="0"/>
                  </a:moveTo>
                  <a:lnTo>
                    <a:pt x="602742" y="0"/>
                  </a:lnTo>
                </a:path>
              </a:pathLst>
            </a:custGeom>
            <a:ln w="76200">
              <a:solidFill>
                <a:srgbClr val="5893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5423" y="4589266"/>
              <a:ext cx="603250" cy="0"/>
            </a:xfrm>
            <a:custGeom>
              <a:avLst/>
              <a:gdLst/>
              <a:ahLst/>
              <a:cxnLst/>
              <a:rect l="l" t="t" r="r" b="b"/>
              <a:pathLst>
                <a:path w="603250">
                  <a:moveTo>
                    <a:pt x="0" y="0"/>
                  </a:moveTo>
                  <a:lnTo>
                    <a:pt x="602742" y="0"/>
                  </a:lnTo>
                </a:path>
              </a:pathLst>
            </a:custGeom>
            <a:ln w="76200">
              <a:solidFill>
                <a:srgbClr val="5893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392" y="-12"/>
            <a:ext cx="9102090" cy="5133975"/>
            <a:chOff x="42392" y="-12"/>
            <a:chExt cx="9102090" cy="5133975"/>
          </a:xfrm>
        </p:grpSpPr>
        <p:sp>
          <p:nvSpPr>
            <p:cNvPr id="3" name="object 3"/>
            <p:cNvSpPr/>
            <p:nvPr/>
          </p:nvSpPr>
          <p:spPr>
            <a:xfrm>
              <a:off x="6989165" y="-12"/>
              <a:ext cx="2155190" cy="5133975"/>
            </a:xfrm>
            <a:custGeom>
              <a:avLst/>
              <a:gdLst/>
              <a:ahLst/>
              <a:cxnLst/>
              <a:rect l="l" t="t" r="r" b="b"/>
              <a:pathLst>
                <a:path w="2155190" h="5133975">
                  <a:moveTo>
                    <a:pt x="0" y="5133606"/>
                  </a:moveTo>
                  <a:lnTo>
                    <a:pt x="2154834" y="5133606"/>
                  </a:lnTo>
                  <a:lnTo>
                    <a:pt x="2154834" y="0"/>
                  </a:lnTo>
                  <a:lnTo>
                    <a:pt x="0" y="0"/>
                  </a:lnTo>
                  <a:lnTo>
                    <a:pt x="0" y="5133606"/>
                  </a:lnTo>
                  <a:close/>
                </a:path>
              </a:pathLst>
            </a:custGeom>
            <a:solidFill>
              <a:srgbClr val="5B5B5B">
                <a:alpha val="2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392" y="-12"/>
              <a:ext cx="6946900" cy="5133975"/>
            </a:xfrm>
            <a:custGeom>
              <a:avLst/>
              <a:gdLst/>
              <a:ahLst/>
              <a:cxnLst/>
              <a:rect l="l" t="t" r="r" b="b"/>
              <a:pathLst>
                <a:path w="6946900" h="5133975">
                  <a:moveTo>
                    <a:pt x="6946773" y="0"/>
                  </a:moveTo>
                  <a:lnTo>
                    <a:pt x="0" y="0"/>
                  </a:lnTo>
                  <a:lnTo>
                    <a:pt x="0" y="5133606"/>
                  </a:lnTo>
                  <a:lnTo>
                    <a:pt x="6946773" y="5133606"/>
                  </a:lnTo>
                  <a:lnTo>
                    <a:pt x="6946773" y="0"/>
                  </a:lnTo>
                  <a:close/>
                </a:path>
              </a:pathLst>
            </a:custGeom>
            <a:solidFill>
              <a:srgbClr val="EEE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74567" y="0"/>
              <a:ext cx="2169795" cy="1887855"/>
            </a:xfrm>
            <a:custGeom>
              <a:avLst/>
              <a:gdLst/>
              <a:ahLst/>
              <a:cxnLst/>
              <a:rect l="l" t="t" r="r" b="b"/>
              <a:pathLst>
                <a:path w="2169795" h="1887855">
                  <a:moveTo>
                    <a:pt x="851936" y="0"/>
                  </a:moveTo>
                  <a:lnTo>
                    <a:pt x="0" y="0"/>
                  </a:lnTo>
                  <a:lnTo>
                    <a:pt x="6306" y="33190"/>
                  </a:lnTo>
                  <a:lnTo>
                    <a:pt x="16139" y="79673"/>
                  </a:lnTo>
                  <a:lnTo>
                    <a:pt x="26900" y="125810"/>
                  </a:lnTo>
                  <a:lnTo>
                    <a:pt x="38579" y="171591"/>
                  </a:lnTo>
                  <a:lnTo>
                    <a:pt x="51165" y="217006"/>
                  </a:lnTo>
                  <a:lnTo>
                    <a:pt x="64648" y="262045"/>
                  </a:lnTo>
                  <a:lnTo>
                    <a:pt x="79017" y="306697"/>
                  </a:lnTo>
                  <a:lnTo>
                    <a:pt x="94263" y="350953"/>
                  </a:lnTo>
                  <a:lnTo>
                    <a:pt x="110375" y="394800"/>
                  </a:lnTo>
                  <a:lnTo>
                    <a:pt x="127343" y="438231"/>
                  </a:lnTo>
                  <a:lnTo>
                    <a:pt x="145156" y="481233"/>
                  </a:lnTo>
                  <a:lnTo>
                    <a:pt x="163805" y="523797"/>
                  </a:lnTo>
                  <a:lnTo>
                    <a:pt x="183278" y="565912"/>
                  </a:lnTo>
                  <a:lnTo>
                    <a:pt x="203566" y="607568"/>
                  </a:lnTo>
                  <a:lnTo>
                    <a:pt x="224658" y="648755"/>
                  </a:lnTo>
                  <a:lnTo>
                    <a:pt x="246545" y="689462"/>
                  </a:lnTo>
                  <a:lnTo>
                    <a:pt x="269215" y="729680"/>
                  </a:lnTo>
                  <a:lnTo>
                    <a:pt x="292658" y="769397"/>
                  </a:lnTo>
                  <a:lnTo>
                    <a:pt x="316865" y="808603"/>
                  </a:lnTo>
                  <a:lnTo>
                    <a:pt x="341824" y="847289"/>
                  </a:lnTo>
                  <a:lnTo>
                    <a:pt x="367527" y="885444"/>
                  </a:lnTo>
                  <a:lnTo>
                    <a:pt x="393961" y="923057"/>
                  </a:lnTo>
                  <a:lnTo>
                    <a:pt x="421118" y="960118"/>
                  </a:lnTo>
                  <a:lnTo>
                    <a:pt x="448986" y="996617"/>
                  </a:lnTo>
                  <a:lnTo>
                    <a:pt x="477556" y="1032543"/>
                  </a:lnTo>
                  <a:lnTo>
                    <a:pt x="506816" y="1067887"/>
                  </a:lnTo>
                  <a:lnTo>
                    <a:pt x="536758" y="1102637"/>
                  </a:lnTo>
                  <a:lnTo>
                    <a:pt x="567370" y="1136784"/>
                  </a:lnTo>
                  <a:lnTo>
                    <a:pt x="598643" y="1170317"/>
                  </a:lnTo>
                  <a:lnTo>
                    <a:pt x="630565" y="1203226"/>
                  </a:lnTo>
                  <a:lnTo>
                    <a:pt x="663128" y="1235501"/>
                  </a:lnTo>
                  <a:lnTo>
                    <a:pt x="696319" y="1267131"/>
                  </a:lnTo>
                  <a:lnTo>
                    <a:pt x="730130" y="1298105"/>
                  </a:lnTo>
                  <a:lnTo>
                    <a:pt x="764550" y="1328415"/>
                  </a:lnTo>
                  <a:lnTo>
                    <a:pt x="799568" y="1358048"/>
                  </a:lnTo>
                  <a:lnTo>
                    <a:pt x="835174" y="1386996"/>
                  </a:lnTo>
                  <a:lnTo>
                    <a:pt x="871359" y="1415247"/>
                  </a:lnTo>
                  <a:lnTo>
                    <a:pt x="908111" y="1442792"/>
                  </a:lnTo>
                  <a:lnTo>
                    <a:pt x="945420" y="1469619"/>
                  </a:lnTo>
                  <a:lnTo>
                    <a:pt x="983277" y="1495719"/>
                  </a:lnTo>
                  <a:lnTo>
                    <a:pt x="1021670" y="1521082"/>
                  </a:lnTo>
                  <a:lnTo>
                    <a:pt x="1060590" y="1545696"/>
                  </a:lnTo>
                  <a:lnTo>
                    <a:pt x="1100026" y="1569553"/>
                  </a:lnTo>
                  <a:lnTo>
                    <a:pt x="1139968" y="1592640"/>
                  </a:lnTo>
                  <a:lnTo>
                    <a:pt x="1180406" y="1614949"/>
                  </a:lnTo>
                  <a:lnTo>
                    <a:pt x="1221329" y="1636468"/>
                  </a:lnTo>
                  <a:lnTo>
                    <a:pt x="1262727" y="1657188"/>
                  </a:lnTo>
                  <a:lnTo>
                    <a:pt x="1304590" y="1677098"/>
                  </a:lnTo>
                  <a:lnTo>
                    <a:pt x="1346908" y="1696188"/>
                  </a:lnTo>
                  <a:lnTo>
                    <a:pt x="1389669" y="1714447"/>
                  </a:lnTo>
                  <a:lnTo>
                    <a:pt x="1432865" y="1731865"/>
                  </a:lnTo>
                  <a:lnTo>
                    <a:pt x="1476484" y="1748432"/>
                  </a:lnTo>
                  <a:lnTo>
                    <a:pt x="1520517" y="1764138"/>
                  </a:lnTo>
                  <a:lnTo>
                    <a:pt x="1564952" y="1778971"/>
                  </a:lnTo>
                  <a:lnTo>
                    <a:pt x="1609781" y="1792923"/>
                  </a:lnTo>
                  <a:lnTo>
                    <a:pt x="1654992" y="1805982"/>
                  </a:lnTo>
                  <a:lnTo>
                    <a:pt x="1700575" y="1818138"/>
                  </a:lnTo>
                  <a:lnTo>
                    <a:pt x="1746520" y="1829381"/>
                  </a:lnTo>
                  <a:lnTo>
                    <a:pt x="1792816" y="1839701"/>
                  </a:lnTo>
                  <a:lnTo>
                    <a:pt x="1839454" y="1849086"/>
                  </a:lnTo>
                  <a:lnTo>
                    <a:pt x="1886423" y="1857528"/>
                  </a:lnTo>
                  <a:lnTo>
                    <a:pt x="1933713" y="1865015"/>
                  </a:lnTo>
                  <a:lnTo>
                    <a:pt x="1981313" y="1871538"/>
                  </a:lnTo>
                  <a:lnTo>
                    <a:pt x="2029213" y="1877086"/>
                  </a:lnTo>
                  <a:lnTo>
                    <a:pt x="2077403" y="1881648"/>
                  </a:lnTo>
                  <a:lnTo>
                    <a:pt x="2125873" y="1885214"/>
                  </a:lnTo>
                  <a:lnTo>
                    <a:pt x="2169432" y="1887502"/>
                  </a:lnTo>
                  <a:lnTo>
                    <a:pt x="2169432" y="1056708"/>
                  </a:lnTo>
                  <a:lnTo>
                    <a:pt x="2122684" y="1052773"/>
                  </a:lnTo>
                  <a:lnTo>
                    <a:pt x="2073537" y="1046974"/>
                  </a:lnTo>
                  <a:lnTo>
                    <a:pt x="2024890" y="1039579"/>
                  </a:lnTo>
                  <a:lnTo>
                    <a:pt x="1976771" y="1030615"/>
                  </a:lnTo>
                  <a:lnTo>
                    <a:pt x="1929206" y="1020110"/>
                  </a:lnTo>
                  <a:lnTo>
                    <a:pt x="1882223" y="1008090"/>
                  </a:lnTo>
                  <a:lnTo>
                    <a:pt x="1835848" y="994582"/>
                  </a:lnTo>
                  <a:lnTo>
                    <a:pt x="1790109" y="979614"/>
                  </a:lnTo>
                  <a:lnTo>
                    <a:pt x="1745033" y="963214"/>
                  </a:lnTo>
                  <a:lnTo>
                    <a:pt x="1700646" y="945407"/>
                  </a:lnTo>
                  <a:lnTo>
                    <a:pt x="1656977" y="926222"/>
                  </a:lnTo>
                  <a:lnTo>
                    <a:pt x="1614051" y="905685"/>
                  </a:lnTo>
                  <a:lnTo>
                    <a:pt x="1571897" y="883824"/>
                  </a:lnTo>
                  <a:lnTo>
                    <a:pt x="1530540" y="860666"/>
                  </a:lnTo>
                  <a:lnTo>
                    <a:pt x="1490009" y="836238"/>
                  </a:lnTo>
                  <a:lnTo>
                    <a:pt x="1450330" y="810567"/>
                  </a:lnTo>
                  <a:lnTo>
                    <a:pt x="1411530" y="783680"/>
                  </a:lnTo>
                  <a:lnTo>
                    <a:pt x="1373636" y="755605"/>
                  </a:lnTo>
                  <a:lnTo>
                    <a:pt x="1336676" y="726369"/>
                  </a:lnTo>
                  <a:lnTo>
                    <a:pt x="1300677" y="695998"/>
                  </a:lnTo>
                  <a:lnTo>
                    <a:pt x="1265664" y="664521"/>
                  </a:lnTo>
                  <a:lnTo>
                    <a:pt x="1231667" y="631964"/>
                  </a:lnTo>
                  <a:lnTo>
                    <a:pt x="1198711" y="598354"/>
                  </a:lnTo>
                  <a:lnTo>
                    <a:pt x="1166824" y="563719"/>
                  </a:lnTo>
                  <a:lnTo>
                    <a:pt x="1136033" y="528085"/>
                  </a:lnTo>
                  <a:lnTo>
                    <a:pt x="1106364" y="491481"/>
                  </a:lnTo>
                  <a:lnTo>
                    <a:pt x="1077845" y="453932"/>
                  </a:lnTo>
                  <a:lnTo>
                    <a:pt x="1050504" y="415467"/>
                  </a:lnTo>
                  <a:lnTo>
                    <a:pt x="1024366" y="376112"/>
                  </a:lnTo>
                  <a:lnTo>
                    <a:pt x="999460" y="335895"/>
                  </a:lnTo>
                  <a:lnTo>
                    <a:pt x="975812" y="294843"/>
                  </a:lnTo>
                  <a:lnTo>
                    <a:pt x="953449" y="252982"/>
                  </a:lnTo>
                  <a:lnTo>
                    <a:pt x="932398" y="210341"/>
                  </a:lnTo>
                  <a:lnTo>
                    <a:pt x="912687" y="166946"/>
                  </a:lnTo>
                  <a:lnTo>
                    <a:pt x="894342" y="122824"/>
                  </a:lnTo>
                  <a:lnTo>
                    <a:pt x="877391" y="78004"/>
                  </a:lnTo>
                  <a:lnTo>
                    <a:pt x="861860" y="32510"/>
                  </a:lnTo>
                  <a:lnTo>
                    <a:pt x="851936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3941" y="1453540"/>
              <a:ext cx="330835" cy="1620520"/>
            </a:xfrm>
            <a:custGeom>
              <a:avLst/>
              <a:gdLst/>
              <a:ahLst/>
              <a:cxnLst/>
              <a:rect l="l" t="t" r="r" b="b"/>
              <a:pathLst>
                <a:path w="330834" h="1620520">
                  <a:moveTo>
                    <a:pt x="330238" y="1352677"/>
                  </a:moveTo>
                  <a:lnTo>
                    <a:pt x="325323" y="1328369"/>
                  </a:lnTo>
                  <a:lnTo>
                    <a:pt x="311950" y="1308506"/>
                  </a:lnTo>
                  <a:lnTo>
                    <a:pt x="292100" y="1295120"/>
                  </a:lnTo>
                  <a:lnTo>
                    <a:pt x="267792" y="1290218"/>
                  </a:lnTo>
                  <a:lnTo>
                    <a:pt x="62458" y="1290218"/>
                  </a:lnTo>
                  <a:lnTo>
                    <a:pt x="38150" y="1295120"/>
                  </a:lnTo>
                  <a:lnTo>
                    <a:pt x="18288" y="1308506"/>
                  </a:lnTo>
                  <a:lnTo>
                    <a:pt x="4902" y="1328356"/>
                  </a:lnTo>
                  <a:lnTo>
                    <a:pt x="0" y="1352664"/>
                  </a:lnTo>
                  <a:lnTo>
                    <a:pt x="0" y="1558010"/>
                  </a:lnTo>
                  <a:lnTo>
                    <a:pt x="4902" y="1582305"/>
                  </a:lnTo>
                  <a:lnTo>
                    <a:pt x="18288" y="1602155"/>
                  </a:lnTo>
                  <a:lnTo>
                    <a:pt x="38150" y="1615541"/>
                  </a:lnTo>
                  <a:lnTo>
                    <a:pt x="62458" y="1620456"/>
                  </a:lnTo>
                  <a:lnTo>
                    <a:pt x="267792" y="1620456"/>
                  </a:lnTo>
                  <a:lnTo>
                    <a:pt x="292100" y="1615541"/>
                  </a:lnTo>
                  <a:lnTo>
                    <a:pt x="311950" y="1602155"/>
                  </a:lnTo>
                  <a:lnTo>
                    <a:pt x="325323" y="1582305"/>
                  </a:lnTo>
                  <a:lnTo>
                    <a:pt x="330238" y="1558010"/>
                  </a:lnTo>
                  <a:lnTo>
                    <a:pt x="330238" y="1352677"/>
                  </a:lnTo>
                  <a:close/>
                </a:path>
                <a:path w="330834" h="1620520">
                  <a:moveTo>
                    <a:pt x="330238" y="62445"/>
                  </a:moveTo>
                  <a:lnTo>
                    <a:pt x="325323" y="38150"/>
                  </a:lnTo>
                  <a:lnTo>
                    <a:pt x="311950" y="18300"/>
                  </a:lnTo>
                  <a:lnTo>
                    <a:pt x="292100" y="4914"/>
                  </a:lnTo>
                  <a:lnTo>
                    <a:pt x="267792" y="0"/>
                  </a:lnTo>
                  <a:lnTo>
                    <a:pt x="62458" y="0"/>
                  </a:lnTo>
                  <a:lnTo>
                    <a:pt x="38150" y="4914"/>
                  </a:lnTo>
                  <a:lnTo>
                    <a:pt x="18288" y="18300"/>
                  </a:lnTo>
                  <a:lnTo>
                    <a:pt x="4902" y="38150"/>
                  </a:lnTo>
                  <a:lnTo>
                    <a:pt x="0" y="62445"/>
                  </a:lnTo>
                  <a:lnTo>
                    <a:pt x="0" y="267792"/>
                  </a:lnTo>
                  <a:lnTo>
                    <a:pt x="4902" y="292100"/>
                  </a:lnTo>
                  <a:lnTo>
                    <a:pt x="18288" y="311950"/>
                  </a:lnTo>
                  <a:lnTo>
                    <a:pt x="38150" y="325335"/>
                  </a:lnTo>
                  <a:lnTo>
                    <a:pt x="62458" y="330238"/>
                  </a:lnTo>
                  <a:lnTo>
                    <a:pt x="267792" y="330238"/>
                  </a:lnTo>
                  <a:lnTo>
                    <a:pt x="292100" y="325335"/>
                  </a:lnTo>
                  <a:lnTo>
                    <a:pt x="311950" y="311950"/>
                  </a:lnTo>
                  <a:lnTo>
                    <a:pt x="325323" y="292100"/>
                  </a:lnTo>
                  <a:lnTo>
                    <a:pt x="330238" y="267792"/>
                  </a:lnTo>
                  <a:lnTo>
                    <a:pt x="330238" y="62445"/>
                  </a:lnTo>
                  <a:close/>
                </a:path>
              </a:pathLst>
            </a:custGeom>
            <a:solidFill>
              <a:srgbClr val="B86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76462" y="458329"/>
            <a:ext cx="3959225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1615" marR="5080" indent="-209550">
              <a:lnSpc>
                <a:spcPct val="135400"/>
              </a:lnSpc>
              <a:spcBef>
                <a:spcPts val="100"/>
              </a:spcBef>
            </a:pPr>
            <a:r>
              <a:rPr sz="1600" spc="-85" dirty="0">
                <a:solidFill>
                  <a:srgbClr val="0B003B"/>
                </a:solidFill>
              </a:rPr>
              <a:t>TÉRMINO</a:t>
            </a:r>
            <a:r>
              <a:rPr sz="1600" spc="-165" dirty="0">
                <a:solidFill>
                  <a:srgbClr val="0B003B"/>
                </a:solidFill>
              </a:rPr>
              <a:t> </a:t>
            </a:r>
            <a:r>
              <a:rPr sz="1600" spc="-55" dirty="0">
                <a:solidFill>
                  <a:srgbClr val="0B003B"/>
                </a:solidFill>
              </a:rPr>
              <a:t>CON</a:t>
            </a:r>
            <a:r>
              <a:rPr sz="1600" spc="-165" dirty="0">
                <a:solidFill>
                  <a:srgbClr val="0B003B"/>
                </a:solidFill>
              </a:rPr>
              <a:t> </a:t>
            </a:r>
            <a:r>
              <a:rPr sz="1600" spc="-80" dirty="0">
                <a:solidFill>
                  <a:srgbClr val="0B003B"/>
                </a:solidFill>
              </a:rPr>
              <a:t>UN</a:t>
            </a:r>
            <a:r>
              <a:rPr sz="1600" spc="-165" dirty="0">
                <a:solidFill>
                  <a:srgbClr val="0B003B"/>
                </a:solidFill>
              </a:rPr>
              <a:t> </a:t>
            </a:r>
            <a:r>
              <a:rPr sz="1600" spc="-75" dirty="0">
                <a:solidFill>
                  <a:srgbClr val="0B003B"/>
                </a:solidFill>
              </a:rPr>
              <a:t>SIGNIFICADO</a:t>
            </a:r>
            <a:r>
              <a:rPr sz="1600" spc="-165" dirty="0">
                <a:solidFill>
                  <a:srgbClr val="0B003B"/>
                </a:solidFill>
              </a:rPr>
              <a:t> </a:t>
            </a:r>
            <a:r>
              <a:rPr sz="1600" spc="-65" dirty="0">
                <a:solidFill>
                  <a:srgbClr val="0B003B"/>
                </a:solidFill>
              </a:rPr>
              <a:t>DIVERSO</a:t>
            </a:r>
            <a:r>
              <a:rPr sz="1600" spc="-165" dirty="0">
                <a:solidFill>
                  <a:srgbClr val="0B003B"/>
                </a:solidFill>
              </a:rPr>
              <a:t> </a:t>
            </a:r>
            <a:r>
              <a:rPr sz="1600" spc="-85" dirty="0">
                <a:solidFill>
                  <a:srgbClr val="0B003B"/>
                </a:solidFill>
              </a:rPr>
              <a:t>EN</a:t>
            </a:r>
            <a:r>
              <a:rPr sz="1600" spc="-165" dirty="0">
                <a:solidFill>
                  <a:srgbClr val="0B003B"/>
                </a:solidFill>
              </a:rPr>
              <a:t> </a:t>
            </a:r>
            <a:r>
              <a:rPr sz="1600" spc="-45" dirty="0">
                <a:solidFill>
                  <a:srgbClr val="0B003B"/>
                </a:solidFill>
              </a:rPr>
              <a:t>EL </a:t>
            </a:r>
            <a:r>
              <a:rPr sz="1600" spc="-95" dirty="0">
                <a:solidFill>
                  <a:srgbClr val="0B003B"/>
                </a:solidFill>
              </a:rPr>
              <a:t>LENGUAJE</a:t>
            </a:r>
            <a:r>
              <a:rPr sz="1600" spc="-175" dirty="0">
                <a:solidFill>
                  <a:srgbClr val="0B003B"/>
                </a:solidFill>
              </a:rPr>
              <a:t> </a:t>
            </a:r>
            <a:r>
              <a:rPr sz="1600" spc="-75" dirty="0">
                <a:solidFill>
                  <a:srgbClr val="0B003B"/>
                </a:solidFill>
              </a:rPr>
              <a:t>JURÍDICO</a:t>
            </a:r>
            <a:r>
              <a:rPr sz="1600" spc="-175" dirty="0">
                <a:solidFill>
                  <a:srgbClr val="0B003B"/>
                </a:solidFill>
              </a:rPr>
              <a:t> </a:t>
            </a:r>
            <a:r>
              <a:rPr sz="1600" spc="-45" dirty="0">
                <a:solidFill>
                  <a:srgbClr val="0B003B"/>
                </a:solidFill>
              </a:rPr>
              <a:t>Y</a:t>
            </a:r>
            <a:r>
              <a:rPr sz="1600" spc="-175" dirty="0">
                <a:solidFill>
                  <a:srgbClr val="0B003B"/>
                </a:solidFill>
              </a:rPr>
              <a:t> </a:t>
            </a:r>
            <a:r>
              <a:rPr sz="1600" spc="-85" dirty="0">
                <a:solidFill>
                  <a:srgbClr val="0B003B"/>
                </a:solidFill>
              </a:rPr>
              <a:t>EN</a:t>
            </a:r>
            <a:r>
              <a:rPr sz="1600" spc="-175" dirty="0">
                <a:solidFill>
                  <a:srgbClr val="0B003B"/>
                </a:solidFill>
              </a:rPr>
              <a:t> </a:t>
            </a:r>
            <a:r>
              <a:rPr sz="1600" spc="-114" dirty="0">
                <a:solidFill>
                  <a:srgbClr val="0B003B"/>
                </a:solidFill>
              </a:rPr>
              <a:t>EL</a:t>
            </a:r>
            <a:r>
              <a:rPr sz="1600" spc="-175" dirty="0">
                <a:solidFill>
                  <a:srgbClr val="0B003B"/>
                </a:solidFill>
              </a:rPr>
              <a:t> </a:t>
            </a:r>
            <a:r>
              <a:rPr sz="1600" spc="-50" dirty="0">
                <a:solidFill>
                  <a:srgbClr val="0B003B"/>
                </a:solidFill>
              </a:rPr>
              <a:t>USO</a:t>
            </a:r>
            <a:r>
              <a:rPr sz="1600" spc="-175" dirty="0">
                <a:solidFill>
                  <a:srgbClr val="0B003B"/>
                </a:solidFill>
              </a:rPr>
              <a:t> </a:t>
            </a:r>
            <a:r>
              <a:rPr sz="1600" spc="-10" dirty="0">
                <a:solidFill>
                  <a:srgbClr val="0B003B"/>
                </a:solidFill>
              </a:rPr>
              <a:t>COMÚN</a:t>
            </a:r>
            <a:endParaRPr sz="1600"/>
          </a:p>
        </p:txBody>
      </p:sp>
      <p:sp>
        <p:nvSpPr>
          <p:cNvPr id="8" name="object 8"/>
          <p:cNvSpPr txBox="1"/>
          <p:nvPr/>
        </p:nvSpPr>
        <p:spPr>
          <a:xfrm>
            <a:off x="1006214" y="1415743"/>
            <a:ext cx="5721985" cy="315658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7945" marR="156845">
              <a:lnSpc>
                <a:spcPct val="102899"/>
              </a:lnSpc>
              <a:spcBef>
                <a:spcPts val="40"/>
              </a:spcBef>
            </a:pPr>
            <a:r>
              <a:rPr sz="1700" spc="125" dirty="0">
                <a:latin typeface="Trebuchet MS"/>
                <a:cs typeface="Trebuchet MS"/>
              </a:rPr>
              <a:t>Si</a:t>
            </a:r>
            <a:r>
              <a:rPr sz="1700" spc="465" dirty="0">
                <a:latin typeface="Trebuchet MS"/>
                <a:cs typeface="Trebuchet MS"/>
              </a:rPr>
              <a:t> </a:t>
            </a:r>
            <a:r>
              <a:rPr sz="1700" spc="130" dirty="0">
                <a:latin typeface="Trebuchet MS"/>
                <a:cs typeface="Trebuchet MS"/>
              </a:rPr>
              <a:t>un</a:t>
            </a:r>
            <a:r>
              <a:rPr sz="1700" spc="459" dirty="0">
                <a:latin typeface="Trebuchet MS"/>
                <a:cs typeface="Trebuchet MS"/>
              </a:rPr>
              <a:t> </a:t>
            </a:r>
            <a:r>
              <a:rPr sz="1700" spc="45" dirty="0">
                <a:latin typeface="Trebuchet MS"/>
                <a:cs typeface="Trebuchet MS"/>
              </a:rPr>
              <a:t>término</a:t>
            </a:r>
            <a:r>
              <a:rPr sz="1700" spc="46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técnico-jurídico</a:t>
            </a:r>
            <a:r>
              <a:rPr sz="1700" spc="46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tiene</a:t>
            </a:r>
            <a:r>
              <a:rPr sz="1700" spc="465" dirty="0">
                <a:latin typeface="Trebuchet MS"/>
                <a:cs typeface="Trebuchet MS"/>
              </a:rPr>
              <a:t> </a:t>
            </a:r>
            <a:r>
              <a:rPr sz="1700" spc="130" dirty="0">
                <a:latin typeface="Trebuchet MS"/>
                <a:cs typeface="Trebuchet MS"/>
              </a:rPr>
              <a:t>un</a:t>
            </a:r>
            <a:r>
              <a:rPr sz="1700" spc="465" dirty="0">
                <a:latin typeface="Trebuchet MS"/>
                <a:cs typeface="Trebuchet MS"/>
              </a:rPr>
              <a:t> </a:t>
            </a:r>
            <a:r>
              <a:rPr sz="1700" spc="60" dirty="0">
                <a:latin typeface="Trebuchet MS"/>
                <a:cs typeface="Trebuchet MS"/>
              </a:rPr>
              <a:t>significado diverso</a:t>
            </a:r>
            <a:r>
              <a:rPr sz="1700" spc="-140" dirty="0">
                <a:latin typeface="Trebuchet MS"/>
                <a:cs typeface="Trebuchet MS"/>
              </a:rPr>
              <a:t> </a:t>
            </a:r>
            <a:r>
              <a:rPr sz="1700" spc="10" dirty="0">
                <a:latin typeface="Trebuchet MS"/>
                <a:cs typeface="Trebuchet MS"/>
              </a:rPr>
              <a:t>al</a:t>
            </a:r>
            <a:r>
              <a:rPr sz="1700" spc="-135" dirty="0">
                <a:latin typeface="Trebuchet MS"/>
                <a:cs typeface="Trebuchet MS"/>
              </a:rPr>
              <a:t> </a:t>
            </a:r>
            <a:r>
              <a:rPr sz="1700" spc="10" dirty="0">
                <a:latin typeface="Trebuchet MS"/>
                <a:cs typeface="Trebuchet MS"/>
              </a:rPr>
              <a:t>del</a:t>
            </a:r>
            <a:r>
              <a:rPr sz="1700" spc="-135" dirty="0">
                <a:latin typeface="Trebuchet MS"/>
                <a:cs typeface="Trebuchet MS"/>
              </a:rPr>
              <a:t> </a:t>
            </a:r>
            <a:r>
              <a:rPr sz="1700" spc="10" dirty="0">
                <a:latin typeface="Trebuchet MS"/>
                <a:cs typeface="Trebuchet MS"/>
              </a:rPr>
              <a:t>lenguaje</a:t>
            </a:r>
            <a:r>
              <a:rPr sz="1700" spc="-135" dirty="0">
                <a:latin typeface="Trebuchet MS"/>
                <a:cs typeface="Trebuchet MS"/>
              </a:rPr>
              <a:t> </a:t>
            </a:r>
            <a:r>
              <a:rPr sz="1700" spc="80" dirty="0">
                <a:latin typeface="Trebuchet MS"/>
                <a:cs typeface="Trebuchet MS"/>
              </a:rPr>
              <a:t>de</a:t>
            </a:r>
            <a:r>
              <a:rPr sz="1700" spc="-135" dirty="0">
                <a:latin typeface="Trebuchet MS"/>
                <a:cs typeface="Trebuchet MS"/>
              </a:rPr>
              <a:t> </a:t>
            </a:r>
            <a:r>
              <a:rPr sz="1700" spc="145" dirty="0">
                <a:latin typeface="Trebuchet MS"/>
                <a:cs typeface="Trebuchet MS"/>
              </a:rPr>
              <a:t>uso</a:t>
            </a:r>
            <a:r>
              <a:rPr sz="1700" spc="-135" dirty="0">
                <a:latin typeface="Trebuchet MS"/>
                <a:cs typeface="Trebuchet MS"/>
              </a:rPr>
              <a:t> </a:t>
            </a:r>
            <a:r>
              <a:rPr sz="1700" spc="55" dirty="0">
                <a:latin typeface="Trebuchet MS"/>
                <a:cs typeface="Trebuchet MS"/>
              </a:rPr>
              <a:t>común,</a:t>
            </a:r>
            <a:r>
              <a:rPr sz="1700" spc="-135" dirty="0">
                <a:latin typeface="Trebuchet MS"/>
                <a:cs typeface="Trebuchet MS"/>
              </a:rPr>
              <a:t> </a:t>
            </a:r>
            <a:r>
              <a:rPr sz="1700" spc="130" dirty="0">
                <a:latin typeface="Trebuchet MS"/>
                <a:cs typeface="Trebuchet MS"/>
              </a:rPr>
              <a:t>se</a:t>
            </a:r>
            <a:r>
              <a:rPr sz="1700" spc="-135" dirty="0">
                <a:latin typeface="Trebuchet MS"/>
                <a:cs typeface="Trebuchet MS"/>
              </a:rPr>
              <a:t> </a:t>
            </a:r>
            <a:r>
              <a:rPr sz="1700" spc="65" dirty="0">
                <a:latin typeface="Trebuchet MS"/>
                <a:cs typeface="Trebuchet MS"/>
              </a:rPr>
              <a:t>debe</a:t>
            </a:r>
            <a:r>
              <a:rPr sz="1700" spc="-135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definir.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sz="1700">
              <a:latin typeface="Trebuchet MS"/>
              <a:cs typeface="Trebuchet MS"/>
            </a:endParaRPr>
          </a:p>
          <a:p>
            <a:pPr marR="614045"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0B003B"/>
                </a:solidFill>
                <a:latin typeface="Trebuchet MS"/>
                <a:cs typeface="Trebuchet MS"/>
              </a:rPr>
              <a:t>TÉRMINOS</a:t>
            </a:r>
            <a:endParaRPr sz="1600">
              <a:latin typeface="Trebuchet MS"/>
              <a:cs typeface="Trebuchet MS"/>
            </a:endParaRPr>
          </a:p>
          <a:p>
            <a:pPr marL="12700" marR="5080" algn="just">
              <a:lnSpc>
                <a:spcPct val="102899"/>
              </a:lnSpc>
              <a:spcBef>
                <a:spcPts val="840"/>
              </a:spcBef>
            </a:pPr>
            <a:r>
              <a:rPr sz="1700" spc="114" dirty="0">
                <a:latin typeface="Trebuchet MS"/>
                <a:cs typeface="Trebuchet MS"/>
              </a:rPr>
              <a:t>En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spc="114" dirty="0">
                <a:latin typeface="Trebuchet MS"/>
                <a:cs typeface="Trebuchet MS"/>
              </a:rPr>
              <a:t>caso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spc="90" dirty="0">
                <a:latin typeface="Trebuchet MS"/>
                <a:cs typeface="Trebuchet MS"/>
              </a:rPr>
              <a:t>que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spc="130" dirty="0">
                <a:latin typeface="Trebuchet MS"/>
                <a:cs typeface="Trebuchet MS"/>
              </a:rPr>
              <a:t>un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spc="45" dirty="0">
                <a:latin typeface="Trebuchet MS"/>
                <a:cs typeface="Trebuchet MS"/>
              </a:rPr>
              <a:t>término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spc="120" dirty="0">
                <a:latin typeface="Trebuchet MS"/>
                <a:cs typeface="Trebuchet MS"/>
              </a:rPr>
              <a:t>no</a:t>
            </a:r>
            <a:r>
              <a:rPr sz="1700" spc="-35" dirty="0">
                <a:latin typeface="Trebuchet MS"/>
                <a:cs typeface="Trebuchet MS"/>
              </a:rPr>
              <a:t> </a:t>
            </a:r>
            <a:r>
              <a:rPr sz="1700" spc="70" dirty="0">
                <a:latin typeface="Trebuchet MS"/>
                <a:cs typeface="Trebuchet MS"/>
              </a:rPr>
              <a:t>tenga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spc="130" dirty="0">
                <a:latin typeface="Trebuchet MS"/>
                <a:cs typeface="Trebuchet MS"/>
              </a:rPr>
              <a:t>un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spc="75" dirty="0">
                <a:latin typeface="Trebuchet MS"/>
                <a:cs typeface="Trebuchet MS"/>
              </a:rPr>
              <a:t>significado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claro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spc="80" dirty="0">
                <a:latin typeface="Trebuchet MS"/>
                <a:cs typeface="Trebuchet MS"/>
              </a:rPr>
              <a:t>y </a:t>
            </a:r>
            <a:r>
              <a:rPr sz="1700" spc="75" dirty="0">
                <a:latin typeface="Trebuchet MS"/>
                <a:cs typeface="Trebuchet MS"/>
              </a:rPr>
              <a:t>unívoco</a:t>
            </a:r>
            <a:r>
              <a:rPr sz="1700" spc="-30" dirty="0">
                <a:latin typeface="Trebuchet MS"/>
                <a:cs typeface="Trebuchet MS"/>
              </a:rPr>
              <a:t> </a:t>
            </a:r>
            <a:r>
              <a:rPr sz="1700" spc="125" dirty="0">
                <a:latin typeface="Trebuchet MS"/>
                <a:cs typeface="Trebuchet MS"/>
              </a:rPr>
              <a:t>o</a:t>
            </a:r>
            <a:r>
              <a:rPr sz="1700" spc="-25" dirty="0">
                <a:latin typeface="Trebuchet MS"/>
                <a:cs typeface="Trebuchet MS"/>
              </a:rPr>
              <a:t> </a:t>
            </a:r>
            <a:r>
              <a:rPr sz="1700" spc="60" dirty="0">
                <a:latin typeface="Trebuchet MS"/>
                <a:cs typeface="Trebuchet MS"/>
              </a:rPr>
              <a:t>bien</a:t>
            </a:r>
            <a:r>
              <a:rPr sz="1700" spc="-25" dirty="0">
                <a:latin typeface="Trebuchet MS"/>
                <a:cs typeface="Trebuchet MS"/>
              </a:rPr>
              <a:t> </a:t>
            </a:r>
            <a:r>
              <a:rPr sz="1700" spc="60" dirty="0">
                <a:latin typeface="Trebuchet MS"/>
                <a:cs typeface="Trebuchet MS"/>
              </a:rPr>
              <a:t>aparezca</a:t>
            </a:r>
            <a:r>
              <a:rPr sz="1700" spc="-25" dirty="0">
                <a:latin typeface="Trebuchet MS"/>
                <a:cs typeface="Trebuchet MS"/>
              </a:rPr>
              <a:t> </a:t>
            </a:r>
            <a:r>
              <a:rPr sz="1700" spc="60" dirty="0">
                <a:latin typeface="Trebuchet MS"/>
                <a:cs typeface="Trebuchet MS"/>
              </a:rPr>
              <a:t>empleado</a:t>
            </a:r>
            <a:r>
              <a:rPr sz="1700" spc="-25" dirty="0">
                <a:latin typeface="Trebuchet MS"/>
                <a:cs typeface="Trebuchet MS"/>
              </a:rPr>
              <a:t> </a:t>
            </a:r>
            <a:r>
              <a:rPr sz="1700" spc="95" dirty="0">
                <a:latin typeface="Trebuchet MS"/>
                <a:cs typeface="Trebuchet MS"/>
              </a:rPr>
              <a:t>en</a:t>
            </a:r>
            <a:r>
              <a:rPr sz="1700" spc="-30" dirty="0">
                <a:latin typeface="Trebuchet MS"/>
                <a:cs typeface="Trebuchet MS"/>
              </a:rPr>
              <a:t> </a:t>
            </a:r>
            <a:r>
              <a:rPr sz="1700" spc="105" dirty="0">
                <a:latin typeface="Trebuchet MS"/>
                <a:cs typeface="Trebuchet MS"/>
              </a:rPr>
              <a:t>una</a:t>
            </a:r>
            <a:r>
              <a:rPr sz="1700" spc="-25" dirty="0">
                <a:latin typeface="Trebuchet MS"/>
                <a:cs typeface="Trebuchet MS"/>
              </a:rPr>
              <a:t> </a:t>
            </a:r>
            <a:r>
              <a:rPr sz="1700" spc="70" dirty="0">
                <a:latin typeface="Trebuchet MS"/>
                <a:cs typeface="Trebuchet MS"/>
              </a:rPr>
              <a:t>acepción</a:t>
            </a:r>
            <a:r>
              <a:rPr sz="1700" spc="-25" dirty="0">
                <a:latin typeface="Trebuchet MS"/>
                <a:cs typeface="Trebuchet MS"/>
              </a:rPr>
              <a:t> </a:t>
            </a:r>
            <a:r>
              <a:rPr sz="1700" spc="75" dirty="0">
                <a:latin typeface="Trebuchet MS"/>
                <a:cs typeface="Trebuchet MS"/>
              </a:rPr>
              <a:t>no </a:t>
            </a:r>
            <a:r>
              <a:rPr sz="1700" spc="55" dirty="0">
                <a:latin typeface="Trebuchet MS"/>
                <a:cs typeface="Trebuchet MS"/>
              </a:rPr>
              <a:t>correspondiente</a:t>
            </a:r>
            <a:r>
              <a:rPr sz="1700" spc="65" dirty="0">
                <a:latin typeface="Trebuchet MS"/>
                <a:cs typeface="Trebuchet MS"/>
              </a:rPr>
              <a:t> </a:t>
            </a:r>
            <a:r>
              <a:rPr sz="1700" spc="105" dirty="0">
                <a:latin typeface="Trebuchet MS"/>
                <a:cs typeface="Trebuchet MS"/>
              </a:rPr>
              <a:t>a</a:t>
            </a:r>
            <a:r>
              <a:rPr sz="1700" spc="7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la</a:t>
            </a:r>
            <a:r>
              <a:rPr sz="1700" spc="70" dirty="0">
                <a:latin typeface="Trebuchet MS"/>
                <a:cs typeface="Trebuchet MS"/>
              </a:rPr>
              <a:t> </a:t>
            </a:r>
            <a:r>
              <a:rPr sz="1700" spc="145" dirty="0">
                <a:latin typeface="Trebuchet MS"/>
                <a:cs typeface="Trebuchet MS"/>
              </a:rPr>
              <a:t>más</a:t>
            </a:r>
            <a:r>
              <a:rPr sz="1700" spc="7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habitual,</a:t>
            </a:r>
            <a:r>
              <a:rPr sz="1700" spc="70" dirty="0">
                <a:latin typeface="Trebuchet MS"/>
                <a:cs typeface="Trebuchet MS"/>
              </a:rPr>
              <a:t> </a:t>
            </a:r>
            <a:r>
              <a:rPr sz="1700" spc="95" dirty="0">
                <a:latin typeface="Trebuchet MS"/>
                <a:cs typeface="Trebuchet MS"/>
              </a:rPr>
              <a:t>ya</a:t>
            </a:r>
            <a:r>
              <a:rPr sz="1700" spc="70" dirty="0">
                <a:latin typeface="Trebuchet MS"/>
                <a:cs typeface="Trebuchet MS"/>
              </a:rPr>
              <a:t> </a:t>
            </a:r>
            <a:r>
              <a:rPr sz="1700" spc="110" dirty="0">
                <a:latin typeface="Trebuchet MS"/>
                <a:cs typeface="Trebuchet MS"/>
              </a:rPr>
              <a:t>sea</a:t>
            </a:r>
            <a:r>
              <a:rPr sz="1700" spc="7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del</a:t>
            </a:r>
            <a:r>
              <a:rPr sz="1700" spc="7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lenguaje </a:t>
            </a:r>
            <a:r>
              <a:rPr sz="1700" spc="55" dirty="0">
                <a:latin typeface="Trebuchet MS"/>
                <a:cs typeface="Trebuchet MS"/>
              </a:rPr>
              <a:t>común,</a:t>
            </a:r>
            <a:r>
              <a:rPr sz="1700" spc="60" dirty="0">
                <a:latin typeface="Trebuchet MS"/>
                <a:cs typeface="Trebuchet MS"/>
              </a:rPr>
              <a:t>  </a:t>
            </a:r>
            <a:r>
              <a:rPr sz="1700" dirty="0">
                <a:latin typeface="Trebuchet MS"/>
                <a:cs typeface="Trebuchet MS"/>
              </a:rPr>
              <a:t>del</a:t>
            </a:r>
            <a:r>
              <a:rPr sz="1700" spc="65" dirty="0">
                <a:latin typeface="Trebuchet MS"/>
                <a:cs typeface="Trebuchet MS"/>
              </a:rPr>
              <a:t>  </a:t>
            </a:r>
            <a:r>
              <a:rPr sz="1700" dirty="0">
                <a:latin typeface="Trebuchet MS"/>
                <a:cs typeface="Trebuchet MS"/>
              </a:rPr>
              <a:t>jurídico</a:t>
            </a:r>
            <a:r>
              <a:rPr sz="1700" spc="60" dirty="0">
                <a:latin typeface="Trebuchet MS"/>
                <a:cs typeface="Trebuchet MS"/>
              </a:rPr>
              <a:t>  </a:t>
            </a:r>
            <a:r>
              <a:rPr sz="1700" spc="125" dirty="0">
                <a:latin typeface="Trebuchet MS"/>
                <a:cs typeface="Trebuchet MS"/>
              </a:rPr>
              <a:t>o</a:t>
            </a:r>
            <a:r>
              <a:rPr sz="1700" spc="65" dirty="0">
                <a:latin typeface="Trebuchet MS"/>
                <a:cs typeface="Trebuchet MS"/>
              </a:rPr>
              <a:t>  </a:t>
            </a:r>
            <a:r>
              <a:rPr sz="1700" dirty="0">
                <a:latin typeface="Trebuchet MS"/>
                <a:cs typeface="Trebuchet MS"/>
              </a:rPr>
              <a:t>del</a:t>
            </a:r>
            <a:r>
              <a:rPr sz="1700" spc="65" dirty="0">
                <a:latin typeface="Trebuchet MS"/>
                <a:cs typeface="Trebuchet MS"/>
              </a:rPr>
              <a:t>  </a:t>
            </a:r>
            <a:r>
              <a:rPr sz="1700" dirty="0">
                <a:latin typeface="Trebuchet MS"/>
                <a:cs typeface="Trebuchet MS"/>
              </a:rPr>
              <a:t>técnico,</a:t>
            </a:r>
            <a:r>
              <a:rPr sz="1700" spc="60" dirty="0">
                <a:latin typeface="Trebuchet MS"/>
                <a:cs typeface="Trebuchet MS"/>
              </a:rPr>
              <a:t>  </a:t>
            </a:r>
            <a:r>
              <a:rPr sz="1700" spc="130" dirty="0">
                <a:latin typeface="Trebuchet MS"/>
                <a:cs typeface="Trebuchet MS"/>
              </a:rPr>
              <a:t>se</a:t>
            </a:r>
            <a:r>
              <a:rPr sz="1700" spc="65" dirty="0">
                <a:latin typeface="Trebuchet MS"/>
                <a:cs typeface="Trebuchet MS"/>
              </a:rPr>
              <a:t>  debe</a:t>
            </a:r>
            <a:r>
              <a:rPr sz="1700" spc="60" dirty="0">
                <a:latin typeface="Trebuchet MS"/>
                <a:cs typeface="Trebuchet MS"/>
              </a:rPr>
              <a:t>  </a:t>
            </a:r>
            <a:r>
              <a:rPr sz="1700" spc="-10" dirty="0">
                <a:latin typeface="Trebuchet MS"/>
                <a:cs typeface="Trebuchet MS"/>
              </a:rPr>
              <a:t>indicar </a:t>
            </a:r>
            <a:r>
              <a:rPr sz="1700" spc="55" dirty="0">
                <a:latin typeface="Trebuchet MS"/>
                <a:cs typeface="Trebuchet MS"/>
              </a:rPr>
              <a:t>mediante</a:t>
            </a:r>
            <a:r>
              <a:rPr sz="1700" spc="9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el</a:t>
            </a:r>
            <a:r>
              <a:rPr sz="1700" spc="114" dirty="0">
                <a:latin typeface="Trebuchet MS"/>
                <a:cs typeface="Trebuchet MS"/>
              </a:rPr>
              <a:t> </a:t>
            </a:r>
            <a:r>
              <a:rPr sz="1700" spc="145" dirty="0">
                <a:latin typeface="Trebuchet MS"/>
                <a:cs typeface="Trebuchet MS"/>
              </a:rPr>
              <a:t>uso</a:t>
            </a:r>
            <a:r>
              <a:rPr sz="1700" spc="110" dirty="0">
                <a:latin typeface="Trebuchet MS"/>
                <a:cs typeface="Trebuchet MS"/>
              </a:rPr>
              <a:t> </a:t>
            </a:r>
            <a:r>
              <a:rPr sz="1700" spc="80" dirty="0">
                <a:latin typeface="Trebuchet MS"/>
                <a:cs typeface="Trebuchet MS"/>
              </a:rPr>
              <a:t>de</a:t>
            </a:r>
            <a:r>
              <a:rPr sz="1700" spc="100" dirty="0">
                <a:latin typeface="Trebuchet MS"/>
                <a:cs typeface="Trebuchet MS"/>
              </a:rPr>
              <a:t> </a:t>
            </a:r>
            <a:r>
              <a:rPr sz="1700" spc="65" dirty="0">
                <a:latin typeface="Trebuchet MS"/>
                <a:cs typeface="Trebuchet MS"/>
              </a:rPr>
              <a:t>definiciones</a:t>
            </a:r>
            <a:r>
              <a:rPr sz="1700" spc="110" dirty="0">
                <a:latin typeface="Trebuchet MS"/>
                <a:cs typeface="Trebuchet MS"/>
              </a:rPr>
              <a:t> </a:t>
            </a:r>
            <a:r>
              <a:rPr sz="1700" spc="60" dirty="0">
                <a:latin typeface="Trebuchet MS"/>
                <a:cs typeface="Trebuchet MS"/>
              </a:rPr>
              <a:t>cual</a:t>
            </a:r>
            <a:r>
              <a:rPr sz="1700" spc="114" dirty="0">
                <a:latin typeface="Trebuchet MS"/>
                <a:cs typeface="Trebuchet MS"/>
              </a:rPr>
              <a:t> </a:t>
            </a:r>
            <a:r>
              <a:rPr sz="1700" spc="130" dirty="0">
                <a:latin typeface="Trebuchet MS"/>
                <a:cs typeface="Trebuchet MS"/>
              </a:rPr>
              <a:t>es</a:t>
            </a:r>
            <a:r>
              <a:rPr sz="1700" spc="11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el</a:t>
            </a:r>
            <a:r>
              <a:rPr sz="1700" spc="110" dirty="0">
                <a:latin typeface="Trebuchet MS"/>
                <a:cs typeface="Trebuchet MS"/>
              </a:rPr>
              <a:t> </a:t>
            </a:r>
            <a:r>
              <a:rPr sz="1700" spc="60" dirty="0">
                <a:latin typeface="Trebuchet MS"/>
                <a:cs typeface="Trebuchet MS"/>
              </a:rPr>
              <a:t>significado </a:t>
            </a:r>
            <a:r>
              <a:rPr sz="1700" spc="90" dirty="0">
                <a:latin typeface="Trebuchet MS"/>
                <a:cs typeface="Trebuchet MS"/>
              </a:rPr>
              <a:t>que</a:t>
            </a:r>
            <a:r>
              <a:rPr sz="1700" spc="335" dirty="0">
                <a:latin typeface="Trebuchet MS"/>
                <a:cs typeface="Trebuchet MS"/>
              </a:rPr>
              <a:t> </a:t>
            </a:r>
            <a:r>
              <a:rPr sz="1700" spc="130" dirty="0">
                <a:latin typeface="Trebuchet MS"/>
                <a:cs typeface="Trebuchet MS"/>
              </a:rPr>
              <a:t>se</a:t>
            </a:r>
            <a:r>
              <a:rPr sz="1700" spc="335" dirty="0">
                <a:latin typeface="Trebuchet MS"/>
                <a:cs typeface="Trebuchet MS"/>
              </a:rPr>
              <a:t> </a:t>
            </a:r>
            <a:r>
              <a:rPr sz="1700" spc="65" dirty="0">
                <a:latin typeface="Trebuchet MS"/>
                <a:cs typeface="Trebuchet MS"/>
              </a:rPr>
              <a:t>debe</a:t>
            </a:r>
            <a:r>
              <a:rPr sz="1700" spc="33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atribuir</a:t>
            </a:r>
            <a:r>
              <a:rPr sz="1700" spc="340" dirty="0">
                <a:latin typeface="Trebuchet MS"/>
                <a:cs typeface="Trebuchet MS"/>
              </a:rPr>
              <a:t> </a:t>
            </a:r>
            <a:r>
              <a:rPr sz="1700" spc="105" dirty="0">
                <a:latin typeface="Trebuchet MS"/>
                <a:cs typeface="Trebuchet MS"/>
              </a:rPr>
              <a:t>a</a:t>
            </a:r>
            <a:r>
              <a:rPr sz="1700" spc="335" dirty="0">
                <a:latin typeface="Trebuchet MS"/>
                <a:cs typeface="Trebuchet MS"/>
              </a:rPr>
              <a:t> </a:t>
            </a:r>
            <a:r>
              <a:rPr sz="1700" spc="75" dirty="0">
                <a:latin typeface="Trebuchet MS"/>
                <a:cs typeface="Trebuchet MS"/>
              </a:rPr>
              <a:t>dicho</a:t>
            </a:r>
            <a:r>
              <a:rPr sz="1700" spc="340" dirty="0">
                <a:latin typeface="Trebuchet MS"/>
                <a:cs typeface="Trebuchet MS"/>
              </a:rPr>
              <a:t> </a:t>
            </a:r>
            <a:r>
              <a:rPr sz="1700" spc="45" dirty="0">
                <a:latin typeface="Trebuchet MS"/>
                <a:cs typeface="Trebuchet MS"/>
              </a:rPr>
              <a:t>término</a:t>
            </a:r>
            <a:r>
              <a:rPr sz="1700" spc="345" dirty="0">
                <a:latin typeface="Trebuchet MS"/>
                <a:cs typeface="Trebuchet MS"/>
              </a:rPr>
              <a:t> </a:t>
            </a:r>
            <a:r>
              <a:rPr sz="1700" spc="95" dirty="0">
                <a:latin typeface="Trebuchet MS"/>
                <a:cs typeface="Trebuchet MS"/>
              </a:rPr>
              <a:t>en</a:t>
            </a:r>
            <a:r>
              <a:rPr sz="1700" spc="33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el</a:t>
            </a:r>
            <a:r>
              <a:rPr sz="1700" spc="34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texto</a:t>
            </a:r>
            <a:r>
              <a:rPr sz="1700" spc="340" dirty="0">
                <a:latin typeface="Trebuchet MS"/>
                <a:cs typeface="Trebuchet MS"/>
              </a:rPr>
              <a:t> </a:t>
            </a:r>
            <a:r>
              <a:rPr sz="1700" spc="50" dirty="0">
                <a:latin typeface="Trebuchet MS"/>
                <a:cs typeface="Trebuchet MS"/>
              </a:rPr>
              <a:t>en </a:t>
            </a:r>
            <a:r>
              <a:rPr sz="1700" spc="-10" dirty="0">
                <a:latin typeface="Trebuchet MS"/>
                <a:cs typeface="Trebuchet MS"/>
              </a:rPr>
              <a:t>cuestión.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70602" y="2136474"/>
            <a:ext cx="603250" cy="2598420"/>
            <a:chOff x="1170602" y="2136474"/>
            <a:chExt cx="603250" cy="2598420"/>
          </a:xfrm>
        </p:grpSpPr>
        <p:sp>
          <p:nvSpPr>
            <p:cNvPr id="10" name="object 10"/>
            <p:cNvSpPr/>
            <p:nvPr/>
          </p:nvSpPr>
          <p:spPr>
            <a:xfrm>
              <a:off x="1170602" y="2174574"/>
              <a:ext cx="603250" cy="0"/>
            </a:xfrm>
            <a:custGeom>
              <a:avLst/>
              <a:gdLst/>
              <a:ahLst/>
              <a:cxnLst/>
              <a:rect l="l" t="t" r="r" b="b"/>
              <a:pathLst>
                <a:path w="603250">
                  <a:moveTo>
                    <a:pt x="0" y="0"/>
                  </a:moveTo>
                  <a:lnTo>
                    <a:pt x="602742" y="0"/>
                  </a:lnTo>
                </a:path>
              </a:pathLst>
            </a:custGeom>
            <a:ln w="76200">
              <a:solidFill>
                <a:srgbClr val="5893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70602" y="4696717"/>
              <a:ext cx="603250" cy="0"/>
            </a:xfrm>
            <a:custGeom>
              <a:avLst/>
              <a:gdLst/>
              <a:ahLst/>
              <a:cxnLst/>
              <a:rect l="l" t="t" r="r" b="b"/>
              <a:pathLst>
                <a:path w="603250">
                  <a:moveTo>
                    <a:pt x="0" y="0"/>
                  </a:moveTo>
                  <a:lnTo>
                    <a:pt x="602742" y="0"/>
                  </a:lnTo>
                </a:path>
              </a:pathLst>
            </a:custGeom>
            <a:ln w="76200">
              <a:solidFill>
                <a:srgbClr val="5893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8918" y="750333"/>
            <a:ext cx="8214995" cy="1268730"/>
          </a:xfrm>
          <a:custGeom>
            <a:avLst/>
            <a:gdLst/>
            <a:ahLst/>
            <a:cxnLst/>
            <a:rect l="l" t="t" r="r" b="b"/>
            <a:pathLst>
              <a:path w="8214995" h="1268730">
                <a:moveTo>
                  <a:pt x="8062010" y="0"/>
                </a:moveTo>
                <a:lnTo>
                  <a:pt x="152400" y="0"/>
                </a:lnTo>
                <a:lnTo>
                  <a:pt x="104363" y="7802"/>
                </a:lnTo>
                <a:lnTo>
                  <a:pt x="62544" y="29504"/>
                </a:lnTo>
                <a:lnTo>
                  <a:pt x="29504" y="62544"/>
                </a:lnTo>
                <a:lnTo>
                  <a:pt x="7802" y="104363"/>
                </a:lnTo>
                <a:lnTo>
                  <a:pt x="0" y="152400"/>
                </a:lnTo>
                <a:lnTo>
                  <a:pt x="0" y="1115733"/>
                </a:lnTo>
                <a:lnTo>
                  <a:pt x="7802" y="1163769"/>
                </a:lnTo>
                <a:lnTo>
                  <a:pt x="29504" y="1205588"/>
                </a:lnTo>
                <a:lnTo>
                  <a:pt x="62544" y="1238628"/>
                </a:lnTo>
                <a:lnTo>
                  <a:pt x="104363" y="1260330"/>
                </a:lnTo>
                <a:lnTo>
                  <a:pt x="152400" y="1268133"/>
                </a:lnTo>
                <a:lnTo>
                  <a:pt x="8062010" y="1268133"/>
                </a:lnTo>
                <a:lnTo>
                  <a:pt x="8110047" y="1260330"/>
                </a:lnTo>
                <a:lnTo>
                  <a:pt x="8151865" y="1238628"/>
                </a:lnTo>
                <a:lnTo>
                  <a:pt x="8184906" y="1205588"/>
                </a:lnTo>
                <a:lnTo>
                  <a:pt x="8206607" y="1163769"/>
                </a:lnTo>
                <a:lnTo>
                  <a:pt x="8214410" y="1115733"/>
                </a:lnTo>
                <a:lnTo>
                  <a:pt x="8214410" y="152400"/>
                </a:lnTo>
                <a:lnTo>
                  <a:pt x="8206607" y="104363"/>
                </a:lnTo>
                <a:lnTo>
                  <a:pt x="8184906" y="62544"/>
                </a:lnTo>
                <a:lnTo>
                  <a:pt x="8151865" y="29504"/>
                </a:lnTo>
                <a:lnTo>
                  <a:pt x="8110047" y="7802"/>
                </a:lnTo>
                <a:lnTo>
                  <a:pt x="8062010" y="0"/>
                </a:lnTo>
                <a:close/>
              </a:path>
            </a:pathLst>
          </a:custGeom>
          <a:solidFill>
            <a:srgbClr val="E8E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1451" y="835102"/>
            <a:ext cx="7893050" cy="10464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2000"/>
              </a:lnSpc>
              <a:spcBef>
                <a:spcPts val="200"/>
              </a:spcBef>
            </a:pPr>
            <a:r>
              <a:rPr sz="1700" spc="150" dirty="0">
                <a:solidFill>
                  <a:srgbClr val="00355A"/>
                </a:solidFill>
                <a:latin typeface="Trebuchet MS"/>
                <a:cs typeface="Trebuchet MS"/>
              </a:rPr>
              <a:t>Se</a:t>
            </a:r>
            <a:r>
              <a:rPr sz="1700" spc="4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00355A"/>
                </a:solidFill>
                <a:latin typeface="Trebuchet MS"/>
                <a:cs typeface="Trebuchet MS"/>
              </a:rPr>
              <a:t>utiliza</a:t>
            </a:r>
            <a:r>
              <a:rPr sz="1700" spc="5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70" dirty="0">
                <a:solidFill>
                  <a:srgbClr val="00355A"/>
                </a:solidFill>
                <a:latin typeface="Trebuchet MS"/>
                <a:cs typeface="Trebuchet MS"/>
              </a:rPr>
              <a:t>iguales</a:t>
            </a:r>
            <a:r>
              <a:rPr sz="1700" spc="6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65" dirty="0">
                <a:solidFill>
                  <a:srgbClr val="00355A"/>
                </a:solidFill>
                <a:latin typeface="Trebuchet MS"/>
                <a:cs typeface="Trebuchet MS"/>
              </a:rPr>
              <a:t>términos</a:t>
            </a:r>
            <a:r>
              <a:rPr sz="1700" spc="55" dirty="0">
                <a:solidFill>
                  <a:srgbClr val="00355A"/>
                </a:solidFill>
                <a:latin typeface="Trebuchet MS"/>
                <a:cs typeface="Trebuchet MS"/>
              </a:rPr>
              <a:t> para</a:t>
            </a:r>
            <a:r>
              <a:rPr sz="1700" spc="5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70" dirty="0">
                <a:solidFill>
                  <a:srgbClr val="00355A"/>
                </a:solidFill>
                <a:latin typeface="Trebuchet MS"/>
                <a:cs typeface="Trebuchet MS"/>
              </a:rPr>
              <a:t>iguales</a:t>
            </a:r>
            <a:r>
              <a:rPr sz="1700" spc="5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85" dirty="0">
                <a:solidFill>
                  <a:srgbClr val="00355A"/>
                </a:solidFill>
                <a:latin typeface="Trebuchet MS"/>
                <a:cs typeface="Trebuchet MS"/>
              </a:rPr>
              <a:t>conceptos</a:t>
            </a:r>
            <a:r>
              <a:rPr sz="1700" spc="5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95" dirty="0">
                <a:solidFill>
                  <a:srgbClr val="00355A"/>
                </a:solidFill>
                <a:latin typeface="Trebuchet MS"/>
                <a:cs typeface="Trebuchet MS"/>
              </a:rPr>
              <a:t>en</a:t>
            </a:r>
            <a:r>
              <a:rPr sz="1700" spc="5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85" dirty="0">
                <a:solidFill>
                  <a:srgbClr val="00355A"/>
                </a:solidFill>
                <a:latin typeface="Trebuchet MS"/>
                <a:cs typeface="Trebuchet MS"/>
              </a:rPr>
              <a:t>los</a:t>
            </a:r>
            <a:r>
              <a:rPr sz="1700" spc="5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85" dirty="0">
                <a:solidFill>
                  <a:srgbClr val="00355A"/>
                </a:solidFill>
                <a:latin typeface="Trebuchet MS"/>
                <a:cs typeface="Trebuchet MS"/>
              </a:rPr>
              <a:t>enunciados</a:t>
            </a:r>
            <a:r>
              <a:rPr sz="1700" spc="5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80" dirty="0">
                <a:solidFill>
                  <a:srgbClr val="00355A"/>
                </a:solidFill>
                <a:latin typeface="Trebuchet MS"/>
                <a:cs typeface="Trebuchet MS"/>
              </a:rPr>
              <a:t>de</a:t>
            </a:r>
            <a:r>
              <a:rPr sz="1700" spc="5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85" dirty="0">
                <a:solidFill>
                  <a:srgbClr val="00355A"/>
                </a:solidFill>
                <a:latin typeface="Trebuchet MS"/>
                <a:cs typeface="Trebuchet MS"/>
              </a:rPr>
              <a:t>un </a:t>
            </a:r>
            <a:r>
              <a:rPr sz="1700" spc="120" dirty="0">
                <a:solidFill>
                  <a:srgbClr val="00355A"/>
                </a:solidFill>
                <a:latin typeface="Trebuchet MS"/>
                <a:cs typeface="Trebuchet MS"/>
              </a:rPr>
              <a:t>mismo</a:t>
            </a:r>
            <a:r>
              <a:rPr sz="1700" spc="9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00355A"/>
                </a:solidFill>
                <a:latin typeface="Trebuchet MS"/>
                <a:cs typeface="Trebuchet MS"/>
              </a:rPr>
              <a:t>texto.</a:t>
            </a:r>
            <a:r>
              <a:rPr sz="1700" spc="9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85" dirty="0">
                <a:solidFill>
                  <a:srgbClr val="00355A"/>
                </a:solidFill>
                <a:latin typeface="Trebuchet MS"/>
                <a:cs typeface="Trebuchet MS"/>
              </a:rPr>
              <a:t>Esto</a:t>
            </a:r>
            <a:r>
              <a:rPr sz="1700" spc="9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50" dirty="0">
                <a:solidFill>
                  <a:srgbClr val="00355A"/>
                </a:solidFill>
                <a:latin typeface="Trebuchet MS"/>
                <a:cs typeface="Trebuchet MS"/>
              </a:rPr>
              <a:t>rige</a:t>
            </a:r>
            <a:r>
              <a:rPr sz="1700" spc="9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55" dirty="0">
                <a:solidFill>
                  <a:srgbClr val="00355A"/>
                </a:solidFill>
                <a:latin typeface="Trebuchet MS"/>
                <a:cs typeface="Trebuchet MS"/>
              </a:rPr>
              <a:t>también</a:t>
            </a:r>
            <a:r>
              <a:rPr sz="1700" spc="9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100" dirty="0">
                <a:solidFill>
                  <a:srgbClr val="00355A"/>
                </a:solidFill>
                <a:latin typeface="Trebuchet MS"/>
                <a:cs typeface="Trebuchet MS"/>
              </a:rPr>
              <a:t>con</a:t>
            </a:r>
            <a:r>
              <a:rPr sz="1700" spc="9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00355A"/>
                </a:solidFill>
                <a:latin typeface="Trebuchet MS"/>
                <a:cs typeface="Trebuchet MS"/>
              </a:rPr>
              <a:t>relación</a:t>
            </a:r>
            <a:r>
              <a:rPr sz="1700" spc="9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105" dirty="0">
                <a:solidFill>
                  <a:srgbClr val="00355A"/>
                </a:solidFill>
                <a:latin typeface="Trebuchet MS"/>
                <a:cs typeface="Trebuchet MS"/>
              </a:rPr>
              <a:t>a</a:t>
            </a:r>
            <a:r>
              <a:rPr sz="1700" spc="9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00355A"/>
                </a:solidFill>
                <a:latin typeface="Trebuchet MS"/>
                <a:cs typeface="Trebuchet MS"/>
              </a:rPr>
              <a:t>textos</a:t>
            </a:r>
            <a:r>
              <a:rPr sz="1700" spc="9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75" dirty="0">
                <a:solidFill>
                  <a:srgbClr val="00355A"/>
                </a:solidFill>
                <a:latin typeface="Trebuchet MS"/>
                <a:cs typeface="Trebuchet MS"/>
              </a:rPr>
              <a:t>afines</a:t>
            </a:r>
            <a:r>
              <a:rPr sz="1700" spc="9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290" dirty="0">
                <a:solidFill>
                  <a:srgbClr val="00355A"/>
                </a:solidFill>
                <a:latin typeface="Trebuchet MS"/>
                <a:cs typeface="Trebuchet MS"/>
              </a:rPr>
              <a:t>—</a:t>
            </a:r>
            <a:r>
              <a:rPr sz="1700" spc="225" dirty="0">
                <a:solidFill>
                  <a:srgbClr val="00355A"/>
                </a:solidFill>
                <a:latin typeface="Trebuchet MS"/>
                <a:cs typeface="Trebuchet MS"/>
              </a:rPr>
              <a:t>en</a:t>
            </a:r>
            <a:r>
              <a:rPr sz="1700" spc="9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00355A"/>
                </a:solidFill>
                <a:latin typeface="Trebuchet MS"/>
                <a:cs typeface="Trebuchet MS"/>
              </a:rPr>
              <a:t>particular </a:t>
            </a:r>
            <a:r>
              <a:rPr sz="1700" spc="60" dirty="0">
                <a:solidFill>
                  <a:srgbClr val="00355A"/>
                </a:solidFill>
                <a:latin typeface="Trebuchet MS"/>
                <a:cs typeface="Trebuchet MS"/>
              </a:rPr>
              <a:t>aquellos</a:t>
            </a:r>
            <a:r>
              <a:rPr sz="1700" spc="-8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90" dirty="0">
                <a:solidFill>
                  <a:srgbClr val="00355A"/>
                </a:solidFill>
                <a:latin typeface="Trebuchet MS"/>
                <a:cs typeface="Trebuchet MS"/>
              </a:rPr>
              <a:t>que</a:t>
            </a:r>
            <a:r>
              <a:rPr sz="1700" spc="-8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65" dirty="0">
                <a:solidFill>
                  <a:srgbClr val="00355A"/>
                </a:solidFill>
                <a:latin typeface="Trebuchet MS"/>
                <a:cs typeface="Trebuchet MS"/>
              </a:rPr>
              <a:t>regulan</a:t>
            </a:r>
            <a:r>
              <a:rPr sz="1700" spc="-8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00355A"/>
                </a:solidFill>
                <a:latin typeface="Trebuchet MS"/>
                <a:cs typeface="Trebuchet MS"/>
              </a:rPr>
              <a:t>la</a:t>
            </a:r>
            <a:r>
              <a:rPr sz="1700" spc="-8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110" dirty="0">
                <a:solidFill>
                  <a:srgbClr val="00355A"/>
                </a:solidFill>
                <a:latin typeface="Trebuchet MS"/>
                <a:cs typeface="Trebuchet MS"/>
              </a:rPr>
              <a:t>misma</a:t>
            </a:r>
            <a:r>
              <a:rPr sz="1700" spc="-8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00355A"/>
                </a:solidFill>
                <a:latin typeface="Trebuchet MS"/>
                <a:cs typeface="Trebuchet MS"/>
              </a:rPr>
              <a:t>materia</a:t>
            </a:r>
            <a:r>
              <a:rPr sz="1700" spc="-8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125" dirty="0">
                <a:solidFill>
                  <a:srgbClr val="00355A"/>
                </a:solidFill>
                <a:latin typeface="Trebuchet MS"/>
                <a:cs typeface="Trebuchet MS"/>
              </a:rPr>
              <a:t>o</a:t>
            </a:r>
            <a:r>
              <a:rPr sz="1700" spc="-8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60" dirty="0">
                <a:solidFill>
                  <a:srgbClr val="00355A"/>
                </a:solidFill>
                <a:latin typeface="Trebuchet MS"/>
                <a:cs typeface="Trebuchet MS"/>
              </a:rPr>
              <a:t>bien</a:t>
            </a:r>
            <a:r>
              <a:rPr sz="1700" spc="-8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110" dirty="0">
                <a:solidFill>
                  <a:srgbClr val="00355A"/>
                </a:solidFill>
                <a:latin typeface="Trebuchet MS"/>
                <a:cs typeface="Trebuchet MS"/>
              </a:rPr>
              <a:t>sean</a:t>
            </a:r>
            <a:r>
              <a:rPr sz="1700" spc="-8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75" dirty="0">
                <a:solidFill>
                  <a:srgbClr val="00355A"/>
                </a:solidFill>
                <a:latin typeface="Trebuchet MS"/>
                <a:cs typeface="Trebuchet MS"/>
              </a:rPr>
              <a:t>modificados</a:t>
            </a:r>
            <a:r>
              <a:rPr sz="1700" spc="-8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70" dirty="0">
                <a:solidFill>
                  <a:srgbClr val="00355A"/>
                </a:solidFill>
                <a:latin typeface="Trebuchet MS"/>
                <a:cs typeface="Trebuchet MS"/>
              </a:rPr>
              <a:t>e</a:t>
            </a:r>
            <a:r>
              <a:rPr sz="1700" spc="-8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55" dirty="0">
                <a:solidFill>
                  <a:srgbClr val="00355A"/>
                </a:solidFill>
                <a:latin typeface="Trebuchet MS"/>
                <a:cs typeface="Trebuchet MS"/>
              </a:rPr>
              <a:t>integrados </a:t>
            </a:r>
            <a:r>
              <a:rPr sz="1700" spc="70" dirty="0">
                <a:solidFill>
                  <a:srgbClr val="00355A"/>
                </a:solidFill>
                <a:latin typeface="Trebuchet MS"/>
                <a:cs typeface="Trebuchet MS"/>
              </a:rPr>
              <a:t>por</a:t>
            </a:r>
            <a:r>
              <a:rPr sz="1700" spc="-14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00355A"/>
                </a:solidFill>
                <a:latin typeface="Trebuchet MS"/>
                <a:cs typeface="Trebuchet MS"/>
              </a:rPr>
              <a:t>el</a:t>
            </a:r>
            <a:r>
              <a:rPr sz="1700" spc="-14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00355A"/>
                </a:solidFill>
                <a:latin typeface="Trebuchet MS"/>
                <a:cs typeface="Trebuchet MS"/>
              </a:rPr>
              <a:t>texto</a:t>
            </a:r>
            <a:r>
              <a:rPr sz="1700" spc="-14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95" dirty="0">
                <a:solidFill>
                  <a:srgbClr val="00355A"/>
                </a:solidFill>
                <a:latin typeface="Trebuchet MS"/>
                <a:cs typeface="Trebuchet MS"/>
              </a:rPr>
              <a:t>en</a:t>
            </a:r>
            <a:r>
              <a:rPr sz="1700" spc="-14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700" spc="95" dirty="0">
                <a:solidFill>
                  <a:srgbClr val="00355A"/>
                </a:solidFill>
                <a:latin typeface="Trebuchet MS"/>
                <a:cs typeface="Trebuchet MS"/>
              </a:rPr>
              <a:t>cuestión—</a:t>
            </a:r>
            <a:r>
              <a:rPr sz="1700" spc="10" dirty="0">
                <a:solidFill>
                  <a:srgbClr val="00355A"/>
                </a:solidFill>
                <a:latin typeface="Trebuchet MS"/>
                <a:cs typeface="Trebuchet MS"/>
              </a:rPr>
              <a:t>.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38" y="2041593"/>
            <a:ext cx="4998720" cy="3069590"/>
            <a:chOff x="7238" y="2041593"/>
            <a:chExt cx="4998720" cy="3069590"/>
          </a:xfrm>
        </p:grpSpPr>
        <p:sp>
          <p:nvSpPr>
            <p:cNvPr id="5" name="object 5"/>
            <p:cNvSpPr/>
            <p:nvPr/>
          </p:nvSpPr>
          <p:spPr>
            <a:xfrm>
              <a:off x="7238" y="2811399"/>
              <a:ext cx="1885314" cy="2299970"/>
            </a:xfrm>
            <a:custGeom>
              <a:avLst/>
              <a:gdLst/>
              <a:ahLst/>
              <a:cxnLst/>
              <a:rect l="l" t="t" r="r" b="b"/>
              <a:pathLst>
                <a:path w="1885314" h="2299970">
                  <a:moveTo>
                    <a:pt x="10922" y="0"/>
                  </a:moveTo>
                  <a:lnTo>
                    <a:pt x="0" y="850290"/>
                  </a:lnTo>
                  <a:lnTo>
                    <a:pt x="45952" y="864965"/>
                  </a:lnTo>
                  <a:lnTo>
                    <a:pt x="91241" y="881080"/>
                  </a:lnTo>
                  <a:lnTo>
                    <a:pt x="135840" y="898606"/>
                  </a:lnTo>
                  <a:lnTo>
                    <a:pt x="179721" y="917517"/>
                  </a:lnTo>
                  <a:lnTo>
                    <a:pt x="222858" y="937785"/>
                  </a:lnTo>
                  <a:lnTo>
                    <a:pt x="265225" y="959382"/>
                  </a:lnTo>
                  <a:lnTo>
                    <a:pt x="306794" y="982281"/>
                  </a:lnTo>
                  <a:lnTo>
                    <a:pt x="347539" y="1006456"/>
                  </a:lnTo>
                  <a:lnTo>
                    <a:pt x="387432" y="1031877"/>
                  </a:lnTo>
                  <a:lnTo>
                    <a:pt x="426447" y="1058519"/>
                  </a:lnTo>
                  <a:lnTo>
                    <a:pt x="464557" y="1086353"/>
                  </a:lnTo>
                  <a:lnTo>
                    <a:pt x="501736" y="1115352"/>
                  </a:lnTo>
                  <a:lnTo>
                    <a:pt x="537956" y="1145489"/>
                  </a:lnTo>
                  <a:lnTo>
                    <a:pt x="573190" y="1176736"/>
                  </a:lnTo>
                  <a:lnTo>
                    <a:pt x="607412" y="1209066"/>
                  </a:lnTo>
                  <a:lnTo>
                    <a:pt x="640595" y="1242452"/>
                  </a:lnTo>
                  <a:lnTo>
                    <a:pt x="672713" y="1276865"/>
                  </a:lnTo>
                  <a:lnTo>
                    <a:pt x="703737" y="1312279"/>
                  </a:lnTo>
                  <a:lnTo>
                    <a:pt x="733642" y="1348667"/>
                  </a:lnTo>
                  <a:lnTo>
                    <a:pt x="762401" y="1386000"/>
                  </a:lnTo>
                  <a:lnTo>
                    <a:pt x="789987" y="1424251"/>
                  </a:lnTo>
                  <a:lnTo>
                    <a:pt x="816372" y="1463394"/>
                  </a:lnTo>
                  <a:lnTo>
                    <a:pt x="841531" y="1503400"/>
                  </a:lnTo>
                  <a:lnTo>
                    <a:pt x="865436" y="1544242"/>
                  </a:lnTo>
                  <a:lnTo>
                    <a:pt x="888061" y="1585893"/>
                  </a:lnTo>
                  <a:lnTo>
                    <a:pt x="909378" y="1628325"/>
                  </a:lnTo>
                  <a:lnTo>
                    <a:pt x="929361" y="1671511"/>
                  </a:lnTo>
                  <a:lnTo>
                    <a:pt x="947984" y="1715423"/>
                  </a:lnTo>
                  <a:lnTo>
                    <a:pt x="965218" y="1760035"/>
                  </a:lnTo>
                  <a:lnTo>
                    <a:pt x="981038" y="1805318"/>
                  </a:lnTo>
                  <a:lnTo>
                    <a:pt x="995417" y="1851246"/>
                  </a:lnTo>
                  <a:lnTo>
                    <a:pt x="1008327" y="1897790"/>
                  </a:lnTo>
                  <a:lnTo>
                    <a:pt x="1019742" y="1944924"/>
                  </a:lnTo>
                  <a:lnTo>
                    <a:pt x="1029636" y="1992619"/>
                  </a:lnTo>
                  <a:lnTo>
                    <a:pt x="1037980" y="2040850"/>
                  </a:lnTo>
                  <a:lnTo>
                    <a:pt x="1044750" y="2089587"/>
                  </a:lnTo>
                  <a:lnTo>
                    <a:pt x="1049916" y="2138804"/>
                  </a:lnTo>
                  <a:lnTo>
                    <a:pt x="1053454" y="2188474"/>
                  </a:lnTo>
                  <a:lnTo>
                    <a:pt x="1055336" y="2238568"/>
                  </a:lnTo>
                  <a:lnTo>
                    <a:pt x="1055535" y="2289060"/>
                  </a:lnTo>
                  <a:lnTo>
                    <a:pt x="1884984" y="2299728"/>
                  </a:lnTo>
                  <a:lnTo>
                    <a:pt x="1885100" y="2250479"/>
                  </a:lnTo>
                  <a:lnTo>
                    <a:pt x="1884187" y="2201466"/>
                  </a:lnTo>
                  <a:lnTo>
                    <a:pt x="1882253" y="2152698"/>
                  </a:lnTo>
                  <a:lnTo>
                    <a:pt x="1879311" y="2104187"/>
                  </a:lnTo>
                  <a:lnTo>
                    <a:pt x="1875369" y="2055942"/>
                  </a:lnTo>
                  <a:lnTo>
                    <a:pt x="1870438" y="2007975"/>
                  </a:lnTo>
                  <a:lnTo>
                    <a:pt x="1864528" y="1960295"/>
                  </a:lnTo>
                  <a:lnTo>
                    <a:pt x="1857649" y="1912913"/>
                  </a:lnTo>
                  <a:lnTo>
                    <a:pt x="1849812" y="1865840"/>
                  </a:lnTo>
                  <a:lnTo>
                    <a:pt x="1841027" y="1819085"/>
                  </a:lnTo>
                  <a:lnTo>
                    <a:pt x="1831303" y="1772660"/>
                  </a:lnTo>
                  <a:lnTo>
                    <a:pt x="1820652" y="1726574"/>
                  </a:lnTo>
                  <a:lnTo>
                    <a:pt x="1809083" y="1680839"/>
                  </a:lnTo>
                  <a:lnTo>
                    <a:pt x="1796606" y="1635464"/>
                  </a:lnTo>
                  <a:lnTo>
                    <a:pt x="1783232" y="1590460"/>
                  </a:lnTo>
                  <a:lnTo>
                    <a:pt x="1768971" y="1545837"/>
                  </a:lnTo>
                  <a:lnTo>
                    <a:pt x="1753832" y="1501606"/>
                  </a:lnTo>
                  <a:lnTo>
                    <a:pt x="1737827" y="1457777"/>
                  </a:lnTo>
                  <a:lnTo>
                    <a:pt x="1720966" y="1414361"/>
                  </a:lnTo>
                  <a:lnTo>
                    <a:pt x="1703258" y="1371368"/>
                  </a:lnTo>
                  <a:lnTo>
                    <a:pt x="1684714" y="1328809"/>
                  </a:lnTo>
                  <a:lnTo>
                    <a:pt x="1665344" y="1286693"/>
                  </a:lnTo>
                  <a:lnTo>
                    <a:pt x="1645158" y="1245032"/>
                  </a:lnTo>
                  <a:lnTo>
                    <a:pt x="1624166" y="1203836"/>
                  </a:lnTo>
                  <a:lnTo>
                    <a:pt x="1602379" y="1163114"/>
                  </a:lnTo>
                  <a:lnTo>
                    <a:pt x="1579806" y="1122879"/>
                  </a:lnTo>
                  <a:lnTo>
                    <a:pt x="1556459" y="1083139"/>
                  </a:lnTo>
                  <a:lnTo>
                    <a:pt x="1532346" y="1043906"/>
                  </a:lnTo>
                  <a:lnTo>
                    <a:pt x="1507479" y="1005189"/>
                  </a:lnTo>
                  <a:lnTo>
                    <a:pt x="1481868" y="967000"/>
                  </a:lnTo>
                  <a:lnTo>
                    <a:pt x="1455522" y="929349"/>
                  </a:lnTo>
                  <a:lnTo>
                    <a:pt x="1428452" y="892246"/>
                  </a:lnTo>
                  <a:lnTo>
                    <a:pt x="1400668" y="855701"/>
                  </a:lnTo>
                  <a:lnTo>
                    <a:pt x="1372180" y="819725"/>
                  </a:lnTo>
                  <a:lnTo>
                    <a:pt x="1342999" y="784329"/>
                  </a:lnTo>
                  <a:lnTo>
                    <a:pt x="1313134" y="749522"/>
                  </a:lnTo>
                  <a:lnTo>
                    <a:pt x="1282596" y="715316"/>
                  </a:lnTo>
                  <a:lnTo>
                    <a:pt x="1251396" y="681720"/>
                  </a:lnTo>
                  <a:lnTo>
                    <a:pt x="1219542" y="648745"/>
                  </a:lnTo>
                  <a:lnTo>
                    <a:pt x="1187046" y="616402"/>
                  </a:lnTo>
                  <a:lnTo>
                    <a:pt x="1153917" y="584701"/>
                  </a:lnTo>
                  <a:lnTo>
                    <a:pt x="1120166" y="553652"/>
                  </a:lnTo>
                  <a:lnTo>
                    <a:pt x="1085803" y="523266"/>
                  </a:lnTo>
                  <a:lnTo>
                    <a:pt x="1050838" y="493553"/>
                  </a:lnTo>
                  <a:lnTo>
                    <a:pt x="1015282" y="464524"/>
                  </a:lnTo>
                  <a:lnTo>
                    <a:pt x="979144" y="436189"/>
                  </a:lnTo>
                  <a:lnTo>
                    <a:pt x="942435" y="408558"/>
                  </a:lnTo>
                  <a:lnTo>
                    <a:pt x="905165" y="381642"/>
                  </a:lnTo>
                  <a:lnTo>
                    <a:pt x="867343" y="355451"/>
                  </a:lnTo>
                  <a:lnTo>
                    <a:pt x="828981" y="329996"/>
                  </a:lnTo>
                  <a:lnTo>
                    <a:pt x="790089" y="305287"/>
                  </a:lnTo>
                  <a:lnTo>
                    <a:pt x="750676" y="281335"/>
                  </a:lnTo>
                  <a:lnTo>
                    <a:pt x="710753" y="258150"/>
                  </a:lnTo>
                  <a:lnTo>
                    <a:pt x="670330" y="235742"/>
                  </a:lnTo>
                  <a:lnTo>
                    <a:pt x="629418" y="214122"/>
                  </a:lnTo>
                  <a:lnTo>
                    <a:pt x="588026" y="193300"/>
                  </a:lnTo>
                  <a:lnTo>
                    <a:pt x="546164" y="173287"/>
                  </a:lnTo>
                  <a:lnTo>
                    <a:pt x="503843" y="154093"/>
                  </a:lnTo>
                  <a:lnTo>
                    <a:pt x="461073" y="135729"/>
                  </a:lnTo>
                  <a:lnTo>
                    <a:pt x="417865" y="118204"/>
                  </a:lnTo>
                  <a:lnTo>
                    <a:pt x="374227" y="101530"/>
                  </a:lnTo>
                  <a:lnTo>
                    <a:pt x="330172" y="85716"/>
                  </a:lnTo>
                  <a:lnTo>
                    <a:pt x="285708" y="70774"/>
                  </a:lnTo>
                  <a:lnTo>
                    <a:pt x="240846" y="56713"/>
                  </a:lnTo>
                  <a:lnTo>
                    <a:pt x="195596" y="43545"/>
                  </a:lnTo>
                  <a:lnTo>
                    <a:pt x="149968" y="31279"/>
                  </a:lnTo>
                  <a:lnTo>
                    <a:pt x="103973" y="19926"/>
                  </a:lnTo>
                  <a:lnTo>
                    <a:pt x="57621" y="9496"/>
                  </a:lnTo>
                  <a:lnTo>
                    <a:pt x="10922" y="0"/>
                  </a:lnTo>
                  <a:close/>
                </a:path>
              </a:pathLst>
            </a:custGeom>
            <a:solidFill>
              <a:srgbClr val="85A7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8889" y="2041601"/>
              <a:ext cx="4697095" cy="455295"/>
            </a:xfrm>
            <a:custGeom>
              <a:avLst/>
              <a:gdLst/>
              <a:ahLst/>
              <a:cxnLst/>
              <a:rect l="l" t="t" r="r" b="b"/>
              <a:pathLst>
                <a:path w="4697095" h="455294">
                  <a:moveTo>
                    <a:pt x="455142" y="62458"/>
                  </a:moveTo>
                  <a:lnTo>
                    <a:pt x="450240" y="38150"/>
                  </a:lnTo>
                  <a:lnTo>
                    <a:pt x="436854" y="18288"/>
                  </a:lnTo>
                  <a:lnTo>
                    <a:pt x="417004" y="4902"/>
                  </a:lnTo>
                  <a:lnTo>
                    <a:pt x="392696" y="0"/>
                  </a:lnTo>
                  <a:lnTo>
                    <a:pt x="62458" y="0"/>
                  </a:lnTo>
                  <a:lnTo>
                    <a:pt x="38150" y="4902"/>
                  </a:lnTo>
                  <a:lnTo>
                    <a:pt x="18300" y="18288"/>
                  </a:lnTo>
                  <a:lnTo>
                    <a:pt x="4914" y="38138"/>
                  </a:lnTo>
                  <a:lnTo>
                    <a:pt x="0" y="62445"/>
                  </a:lnTo>
                  <a:lnTo>
                    <a:pt x="0" y="392696"/>
                  </a:lnTo>
                  <a:lnTo>
                    <a:pt x="4914" y="417004"/>
                  </a:lnTo>
                  <a:lnTo>
                    <a:pt x="18300" y="436854"/>
                  </a:lnTo>
                  <a:lnTo>
                    <a:pt x="38150" y="450227"/>
                  </a:lnTo>
                  <a:lnTo>
                    <a:pt x="62458" y="455142"/>
                  </a:lnTo>
                  <a:lnTo>
                    <a:pt x="392696" y="455142"/>
                  </a:lnTo>
                  <a:lnTo>
                    <a:pt x="417004" y="450227"/>
                  </a:lnTo>
                  <a:lnTo>
                    <a:pt x="436854" y="436854"/>
                  </a:lnTo>
                  <a:lnTo>
                    <a:pt x="450240" y="417004"/>
                  </a:lnTo>
                  <a:lnTo>
                    <a:pt x="455142" y="392696"/>
                  </a:lnTo>
                  <a:lnTo>
                    <a:pt x="455142" y="62458"/>
                  </a:lnTo>
                  <a:close/>
                </a:path>
                <a:path w="4697095" h="455294">
                  <a:moveTo>
                    <a:pt x="4696968" y="62458"/>
                  </a:moveTo>
                  <a:lnTo>
                    <a:pt x="4692066" y="38150"/>
                  </a:lnTo>
                  <a:lnTo>
                    <a:pt x="4678680" y="18288"/>
                  </a:lnTo>
                  <a:lnTo>
                    <a:pt x="4658830" y="4902"/>
                  </a:lnTo>
                  <a:lnTo>
                    <a:pt x="4634522" y="0"/>
                  </a:lnTo>
                  <a:lnTo>
                    <a:pt x="4304284" y="0"/>
                  </a:lnTo>
                  <a:lnTo>
                    <a:pt x="4279976" y="4902"/>
                  </a:lnTo>
                  <a:lnTo>
                    <a:pt x="4260126" y="18288"/>
                  </a:lnTo>
                  <a:lnTo>
                    <a:pt x="4246740" y="38138"/>
                  </a:lnTo>
                  <a:lnTo>
                    <a:pt x="4241825" y="62445"/>
                  </a:lnTo>
                  <a:lnTo>
                    <a:pt x="4241825" y="392696"/>
                  </a:lnTo>
                  <a:lnTo>
                    <a:pt x="4246740" y="417004"/>
                  </a:lnTo>
                  <a:lnTo>
                    <a:pt x="4260126" y="436854"/>
                  </a:lnTo>
                  <a:lnTo>
                    <a:pt x="4279976" y="450227"/>
                  </a:lnTo>
                  <a:lnTo>
                    <a:pt x="4304284" y="455142"/>
                  </a:lnTo>
                  <a:lnTo>
                    <a:pt x="4634522" y="455142"/>
                  </a:lnTo>
                  <a:lnTo>
                    <a:pt x="4658830" y="450227"/>
                  </a:lnTo>
                  <a:lnTo>
                    <a:pt x="4678680" y="436854"/>
                  </a:lnTo>
                  <a:lnTo>
                    <a:pt x="4692066" y="417004"/>
                  </a:lnTo>
                  <a:lnTo>
                    <a:pt x="4696968" y="392696"/>
                  </a:lnTo>
                  <a:lnTo>
                    <a:pt x="4696968" y="62458"/>
                  </a:lnTo>
                  <a:close/>
                </a:path>
              </a:pathLst>
            </a:custGeom>
            <a:solidFill>
              <a:srgbClr val="B86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05160" y="334594"/>
            <a:ext cx="5173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50" dirty="0">
                <a:solidFill>
                  <a:srgbClr val="0B003B"/>
                </a:solidFill>
              </a:rPr>
              <a:t>HOMOGENEIDAD</a:t>
            </a:r>
            <a:r>
              <a:rPr sz="2400" spc="-220" dirty="0">
                <a:solidFill>
                  <a:srgbClr val="0B003B"/>
                </a:solidFill>
              </a:rPr>
              <a:t> </a:t>
            </a:r>
            <a:r>
              <a:rPr sz="2400" spc="120" dirty="0">
                <a:solidFill>
                  <a:srgbClr val="0B003B"/>
                </a:solidFill>
              </a:rPr>
              <a:t>TERMINOLÓGICA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1479823" y="2527811"/>
            <a:ext cx="16897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80" dirty="0">
                <a:latin typeface="Trebuchet MS"/>
                <a:cs typeface="Trebuchet MS"/>
              </a:rPr>
              <a:t>Código</a:t>
            </a:r>
            <a:r>
              <a:rPr sz="1700" b="1" spc="-180" dirty="0">
                <a:latin typeface="Trebuchet MS"/>
                <a:cs typeface="Trebuchet MS"/>
              </a:rPr>
              <a:t> </a:t>
            </a:r>
            <a:r>
              <a:rPr sz="1700" b="1" spc="-125" dirty="0">
                <a:latin typeface="Trebuchet MS"/>
                <a:cs typeface="Trebuchet MS"/>
              </a:rPr>
              <a:t>Nacional</a:t>
            </a:r>
            <a:r>
              <a:rPr sz="1700" b="1" spc="-175" dirty="0">
                <a:latin typeface="Trebuchet MS"/>
                <a:cs typeface="Trebuchet MS"/>
              </a:rPr>
              <a:t> </a:t>
            </a:r>
            <a:r>
              <a:rPr sz="1700" b="1" spc="-60" dirty="0">
                <a:latin typeface="Trebuchet MS"/>
                <a:cs typeface="Trebuchet MS"/>
              </a:rPr>
              <a:t>de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2521" y="2215845"/>
            <a:ext cx="8204834" cy="2539365"/>
            <a:chOff x="462521" y="2215845"/>
            <a:chExt cx="8204834" cy="253936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521" y="2215845"/>
              <a:ext cx="3973156" cy="253880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8194" y="2249246"/>
              <a:ext cx="3958818" cy="249106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98091" y="2670004"/>
            <a:ext cx="3470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solidFill>
                  <a:srgbClr val="FFFFFF"/>
                </a:solidFill>
                <a:latin typeface="Trebuchet MS"/>
                <a:cs typeface="Trebuchet MS"/>
              </a:rPr>
              <a:t>Artíc</a:t>
            </a:r>
            <a:r>
              <a:rPr sz="1800" b="1" spc="-74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2550" b="1" spc="-315" baseline="-26143" dirty="0">
                <a:latin typeface="Trebuchet MS"/>
                <a:cs typeface="Trebuchet MS"/>
              </a:rPr>
              <a:t>P</a:t>
            </a:r>
            <a:r>
              <a:rPr sz="1800" b="1" spc="-434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550" b="1" spc="-375" baseline="-26143" dirty="0">
                <a:latin typeface="Trebuchet MS"/>
                <a:cs typeface="Trebuchet MS"/>
              </a:rPr>
              <a:t>r</a:t>
            </a:r>
            <a:r>
              <a:rPr sz="1800" b="1" spc="-919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550" b="1" spc="-89" baseline="-26143" dirty="0">
                <a:latin typeface="Trebuchet MS"/>
                <a:cs typeface="Trebuchet MS"/>
              </a:rPr>
              <a:t>o</a:t>
            </a:r>
            <a:r>
              <a:rPr sz="2550" b="1" spc="-112" baseline="-26143" dirty="0">
                <a:latin typeface="Trebuchet MS"/>
                <a:cs typeface="Trebuchet MS"/>
              </a:rPr>
              <a:t>c</a:t>
            </a:r>
            <a:r>
              <a:rPr sz="2550" b="1" spc="-1027" baseline="-26143" dirty="0">
                <a:latin typeface="Trebuchet MS"/>
                <a:cs typeface="Trebuchet MS"/>
              </a:rPr>
              <a:t>e</a:t>
            </a:r>
            <a:r>
              <a:rPr sz="1800" b="1" spc="-60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2550" b="1" spc="-494" baseline="-26143" dirty="0">
                <a:latin typeface="Trebuchet MS"/>
                <a:cs typeface="Trebuchet MS"/>
              </a:rPr>
              <a:t>d</a:t>
            </a:r>
            <a:r>
              <a:rPr sz="1800" b="1" spc="-84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sz="2550" b="1" spc="-104" baseline="-26143" dirty="0">
                <a:latin typeface="Trebuchet MS"/>
                <a:cs typeface="Trebuchet MS"/>
              </a:rPr>
              <a:t>i</a:t>
            </a:r>
            <a:r>
              <a:rPr sz="2550" b="1" spc="-1410" baseline="-26143" dirty="0">
                <a:latin typeface="Trebuchet MS"/>
                <a:cs typeface="Trebuchet MS"/>
              </a:rPr>
              <a:t>m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1800" b="1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550" b="1" spc="-97" baseline="-26143" dirty="0">
                <a:latin typeface="Trebuchet MS"/>
                <a:cs typeface="Trebuchet MS"/>
              </a:rPr>
              <a:t>i</a:t>
            </a:r>
            <a:r>
              <a:rPr sz="2550" b="1" spc="-1042" baseline="-26143" dirty="0">
                <a:latin typeface="Trebuchet MS"/>
                <a:cs typeface="Trebuchet MS"/>
              </a:rPr>
              <a:t>e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800" spc="-944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550" b="1" spc="-89" baseline="-26143" dirty="0">
                <a:latin typeface="Trebuchet MS"/>
                <a:cs typeface="Trebuchet MS"/>
              </a:rPr>
              <a:t>n</a:t>
            </a:r>
            <a:r>
              <a:rPr sz="2550" b="1" spc="-810" baseline="-26143" dirty="0">
                <a:latin typeface="Trebuchet MS"/>
                <a:cs typeface="Trebuchet MS"/>
              </a:rPr>
              <a:t>t</a:t>
            </a:r>
            <a:r>
              <a:rPr sz="1800" spc="-1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550" b="1" spc="-1275" baseline="-26143" dirty="0">
                <a:latin typeface="Trebuchet MS"/>
                <a:cs typeface="Trebuchet MS"/>
              </a:rPr>
              <a:t>o</a:t>
            </a:r>
            <a:r>
              <a:rPr sz="1800" spc="-30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550" b="1" spc="-644" baseline="-26143" dirty="0">
                <a:latin typeface="Trebuchet MS"/>
                <a:cs typeface="Trebuchet MS"/>
              </a:rPr>
              <a:t>s</a:t>
            </a:r>
            <a:r>
              <a:rPr sz="1800" spc="-93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550" b="1" spc="-150" baseline="-26143" dirty="0">
                <a:latin typeface="Trebuchet MS"/>
                <a:cs typeface="Trebuchet MS"/>
              </a:rPr>
              <a:t>P</a:t>
            </a:r>
            <a:r>
              <a:rPr sz="2550" b="1" spc="-1170" baseline="-26143" dirty="0">
                <a:latin typeface="Trebuchet MS"/>
                <a:cs typeface="Trebuchet MS"/>
              </a:rPr>
              <a:t>e</a:t>
            </a:r>
            <a:r>
              <a:rPr sz="1800" spc="-4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550" b="1" spc="-82" baseline="-26143" dirty="0">
                <a:latin typeface="Trebuchet MS"/>
                <a:cs typeface="Trebuchet MS"/>
              </a:rPr>
              <a:t>n</a:t>
            </a:r>
            <a:r>
              <a:rPr sz="2550" b="1" spc="-780" baseline="-26143" dirty="0">
                <a:latin typeface="Trebuchet MS"/>
                <a:cs typeface="Trebuchet MS"/>
              </a:rPr>
              <a:t>a</a:t>
            </a:r>
            <a:r>
              <a:rPr sz="1800" spc="-53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550" b="1" spc="-97" baseline="-26143" dirty="0">
                <a:latin typeface="Trebuchet MS"/>
                <a:cs typeface="Trebuchet MS"/>
              </a:rPr>
              <a:t>l</a:t>
            </a:r>
            <a:r>
              <a:rPr sz="2550" b="1" spc="-1200" baseline="-26143" dirty="0">
                <a:latin typeface="Trebuchet MS"/>
                <a:cs typeface="Trebuchet MS"/>
              </a:rPr>
              <a:t>e</a:t>
            </a:r>
            <a:r>
              <a:rPr sz="1800" spc="-41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550" b="1" spc="-442" baseline="-26143" dirty="0">
                <a:latin typeface="Trebuchet MS"/>
                <a:cs typeface="Trebuchet MS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800" spc="70" dirty="0">
                <a:solidFill>
                  <a:srgbClr val="FFFFFF"/>
                </a:solidFill>
                <a:latin typeface="Trebuchet MS"/>
                <a:cs typeface="Trebuchet MS"/>
              </a:rPr>
              <a:t>actos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3491" y="2949354"/>
            <a:ext cx="3418840" cy="579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  <a:tabLst>
                <a:tab pos="1319530" algn="l"/>
                <a:tab pos="2350135" algn="l"/>
              </a:tabLst>
            </a:pPr>
            <a:r>
              <a:rPr sz="1800" spc="65" dirty="0">
                <a:solidFill>
                  <a:srgbClr val="FFFFFF"/>
                </a:solidFill>
                <a:latin typeface="Trebuchet MS"/>
                <a:cs typeface="Trebuchet MS"/>
              </a:rPr>
              <a:t>procesales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1800" spc="50" dirty="0">
                <a:solidFill>
                  <a:srgbClr val="FFFFFF"/>
                </a:solidFill>
                <a:latin typeface="Trebuchet MS"/>
                <a:cs typeface="Trebuchet MS"/>
              </a:rPr>
              <a:t>deberán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realizarse </a:t>
            </a:r>
            <a:r>
              <a:rPr sz="1800" spc="90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ECC51B"/>
                </a:solidFill>
                <a:latin typeface="Trebuchet MS"/>
                <a:cs typeface="Trebuchet MS"/>
              </a:rPr>
              <a:t>idioma</a:t>
            </a:r>
            <a:r>
              <a:rPr sz="1800" b="1" spc="-80" dirty="0">
                <a:solidFill>
                  <a:srgbClr val="ECC51B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ECC51B"/>
                </a:solidFill>
                <a:latin typeface="Trebuchet MS"/>
                <a:cs typeface="Trebuchet MS"/>
              </a:rPr>
              <a:t>español.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3491" y="3787401"/>
            <a:ext cx="2454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solidFill>
                  <a:srgbClr val="FFFFFF"/>
                </a:solidFill>
                <a:latin typeface="Trebuchet MS"/>
                <a:cs typeface="Trebuchet MS"/>
              </a:rPr>
              <a:t>Cuando</a:t>
            </a:r>
            <a:r>
              <a:rPr sz="18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Trebuchet MS"/>
                <a:cs typeface="Trebuchet MS"/>
              </a:rPr>
              <a:t>las</a:t>
            </a:r>
            <a:r>
              <a:rPr sz="18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Trebuchet MS"/>
                <a:cs typeface="Trebuchet MS"/>
              </a:rPr>
              <a:t>personas…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04254" y="2575821"/>
            <a:ext cx="3411854" cy="11379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  <a:spcBef>
                <a:spcPts val="60"/>
              </a:spcBef>
            </a:pP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Artículo</a:t>
            </a:r>
            <a:r>
              <a:rPr sz="1800" b="1" spc="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160.</a:t>
            </a:r>
            <a:r>
              <a:rPr sz="1800" b="1" spc="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Los</a:t>
            </a:r>
            <a:r>
              <a:rPr sz="1800" spc="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Trebuchet MS"/>
                <a:cs typeface="Trebuchet MS"/>
              </a:rPr>
              <a:t>documentos </a:t>
            </a:r>
            <a:r>
              <a:rPr sz="1800" spc="85" dirty="0">
                <a:solidFill>
                  <a:srgbClr val="FFFFFF"/>
                </a:solidFill>
                <a:latin typeface="Trebuchet MS"/>
                <a:cs typeface="Trebuchet MS"/>
              </a:rPr>
              <a:t>que</a:t>
            </a:r>
            <a:r>
              <a:rPr sz="1800" spc="225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800" spc="90" dirty="0">
                <a:solidFill>
                  <a:srgbClr val="FFFFFF"/>
                </a:solidFill>
                <a:latin typeface="Trebuchet MS"/>
                <a:cs typeface="Trebuchet MS"/>
              </a:rPr>
              <a:t>consten</a:t>
            </a:r>
            <a:r>
              <a:rPr sz="1800" spc="229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800" spc="90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1800" spc="229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un</a:t>
            </a:r>
            <a:r>
              <a:rPr sz="1800" spc="229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800" spc="45" dirty="0">
                <a:solidFill>
                  <a:srgbClr val="FFFFFF"/>
                </a:solidFill>
                <a:latin typeface="Trebuchet MS"/>
                <a:cs typeface="Trebuchet MS"/>
              </a:rPr>
              <a:t>idioma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extranjero</a:t>
            </a:r>
            <a:r>
              <a:rPr sz="1800" spc="204" dirty="0">
                <a:solidFill>
                  <a:srgbClr val="FFFFFF"/>
                </a:solidFill>
                <a:latin typeface="Trebuchet MS"/>
                <a:cs typeface="Trebuchet MS"/>
              </a:rPr>
              <a:t>   </a:t>
            </a: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00" spc="204" dirty="0">
                <a:solidFill>
                  <a:srgbClr val="FFFFFF"/>
                </a:solidFill>
                <a:latin typeface="Trebuchet MS"/>
                <a:cs typeface="Trebuchet MS"/>
              </a:rPr>
              <a:t>   </a:t>
            </a:r>
            <a:r>
              <a:rPr sz="1800" spc="90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1800" spc="204" dirty="0">
                <a:solidFill>
                  <a:srgbClr val="FFFFFF"/>
                </a:solidFill>
                <a:latin typeface="Trebuchet MS"/>
                <a:cs typeface="Trebuchet MS"/>
              </a:rPr>
              <a:t>  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cualquier </a:t>
            </a:r>
            <a:r>
              <a:rPr sz="1800" spc="70" dirty="0">
                <a:solidFill>
                  <a:srgbClr val="FFFFFF"/>
                </a:solidFill>
                <a:latin typeface="Trebuchet MS"/>
                <a:cs typeface="Trebuchet MS"/>
              </a:rPr>
              <a:t>lengua</a:t>
            </a: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 o</a:t>
            </a:r>
            <a:r>
              <a:rPr sz="1800" spc="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dialecto,</a:t>
            </a:r>
            <a:r>
              <a:rPr sz="1800" spc="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Trebuchet MS"/>
                <a:cs typeface="Trebuchet MS"/>
              </a:rPr>
              <a:t>deberán</a:t>
            </a: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Trebuchet MS"/>
                <a:cs typeface="Trebuchet MS"/>
              </a:rPr>
              <a:t>ser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04254" y="3693218"/>
            <a:ext cx="3410585" cy="579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sz="1800" spc="75" dirty="0">
                <a:solidFill>
                  <a:srgbClr val="FFFFFF"/>
                </a:solidFill>
                <a:latin typeface="Trebuchet MS"/>
                <a:cs typeface="Trebuchet MS"/>
              </a:rPr>
              <a:t>traducidos</a:t>
            </a:r>
            <a:r>
              <a:rPr sz="1800" spc="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1800" spc="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ECC51B"/>
                </a:solidFill>
                <a:latin typeface="Trebuchet MS"/>
                <a:cs typeface="Trebuchet MS"/>
              </a:rPr>
              <a:t>idioma</a:t>
            </a:r>
            <a:r>
              <a:rPr sz="1800" b="1" spc="409" dirty="0">
                <a:solidFill>
                  <a:srgbClr val="ECC51B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ECC51B"/>
                </a:solidFill>
                <a:latin typeface="Trebuchet MS"/>
                <a:cs typeface="Trebuchet MS"/>
              </a:rPr>
              <a:t>español </a:t>
            </a:r>
            <a:r>
              <a:rPr sz="1800" b="1" dirty="0">
                <a:solidFill>
                  <a:srgbClr val="ECC51B"/>
                </a:solidFill>
                <a:latin typeface="Trebuchet MS"/>
                <a:cs typeface="Trebuchet MS"/>
              </a:rPr>
              <a:t>castellano.</a:t>
            </a:r>
            <a:r>
              <a:rPr sz="1800" b="1" spc="-85" dirty="0">
                <a:solidFill>
                  <a:srgbClr val="ECC51B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tal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efecto,…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87032"/>
            <a:ext cx="8712835" cy="3326765"/>
            <a:chOff x="0" y="1187032"/>
            <a:chExt cx="8712835" cy="3326765"/>
          </a:xfrm>
        </p:grpSpPr>
        <p:sp>
          <p:nvSpPr>
            <p:cNvPr id="3" name="object 3"/>
            <p:cNvSpPr/>
            <p:nvPr/>
          </p:nvSpPr>
          <p:spPr>
            <a:xfrm>
              <a:off x="0" y="1187032"/>
              <a:ext cx="1601470" cy="3326765"/>
            </a:xfrm>
            <a:custGeom>
              <a:avLst/>
              <a:gdLst/>
              <a:ahLst/>
              <a:cxnLst/>
              <a:rect l="l" t="t" r="r" b="b"/>
              <a:pathLst>
                <a:path w="1601470" h="3326765">
                  <a:moveTo>
                    <a:pt x="0" y="0"/>
                  </a:moveTo>
                  <a:lnTo>
                    <a:pt x="0" y="691365"/>
                  </a:lnTo>
                  <a:lnTo>
                    <a:pt x="33028" y="693808"/>
                  </a:lnTo>
                  <a:lnTo>
                    <a:pt x="80294" y="699648"/>
                  </a:lnTo>
                  <a:lnTo>
                    <a:pt x="126840" y="707727"/>
                  </a:lnTo>
                  <a:lnTo>
                    <a:pt x="172610" y="717989"/>
                  </a:lnTo>
                  <a:lnTo>
                    <a:pt x="217547" y="730376"/>
                  </a:lnTo>
                  <a:lnTo>
                    <a:pt x="261594" y="744834"/>
                  </a:lnTo>
                  <a:lnTo>
                    <a:pt x="304697" y="761305"/>
                  </a:lnTo>
                  <a:lnTo>
                    <a:pt x="346798" y="779734"/>
                  </a:lnTo>
                  <a:lnTo>
                    <a:pt x="387841" y="800064"/>
                  </a:lnTo>
                  <a:lnTo>
                    <a:pt x="427770" y="822240"/>
                  </a:lnTo>
                  <a:lnTo>
                    <a:pt x="466529" y="846204"/>
                  </a:lnTo>
                  <a:lnTo>
                    <a:pt x="504062" y="871901"/>
                  </a:lnTo>
                  <a:lnTo>
                    <a:pt x="540312" y="899274"/>
                  </a:lnTo>
                  <a:lnTo>
                    <a:pt x="575223" y="928267"/>
                  </a:lnTo>
                  <a:lnTo>
                    <a:pt x="608739" y="958825"/>
                  </a:lnTo>
                  <a:lnTo>
                    <a:pt x="640804" y="990890"/>
                  </a:lnTo>
                  <a:lnTo>
                    <a:pt x="671361" y="1024406"/>
                  </a:lnTo>
                  <a:lnTo>
                    <a:pt x="700354" y="1059318"/>
                  </a:lnTo>
                  <a:lnTo>
                    <a:pt x="727727" y="1095570"/>
                  </a:lnTo>
                  <a:lnTo>
                    <a:pt x="753423" y="1133103"/>
                  </a:lnTo>
                  <a:lnTo>
                    <a:pt x="777388" y="1171864"/>
                  </a:lnTo>
                  <a:lnTo>
                    <a:pt x="799563" y="1211795"/>
                  </a:lnTo>
                  <a:lnTo>
                    <a:pt x="819893" y="1252840"/>
                  </a:lnTo>
                  <a:lnTo>
                    <a:pt x="838322" y="1294943"/>
                  </a:lnTo>
                  <a:lnTo>
                    <a:pt x="854794" y="1338048"/>
                  </a:lnTo>
                  <a:lnTo>
                    <a:pt x="869252" y="1382098"/>
                  </a:lnTo>
                  <a:lnTo>
                    <a:pt x="881639" y="1427038"/>
                  </a:lnTo>
                  <a:lnTo>
                    <a:pt x="891857" y="1472616"/>
                  </a:lnTo>
                  <a:lnTo>
                    <a:pt x="899980" y="1519360"/>
                  </a:lnTo>
                  <a:lnTo>
                    <a:pt x="905820" y="1566630"/>
                  </a:lnTo>
                  <a:lnTo>
                    <a:pt x="909366" y="1614565"/>
                  </a:lnTo>
                  <a:lnTo>
                    <a:pt x="910560" y="1663108"/>
                  </a:lnTo>
                  <a:lnTo>
                    <a:pt x="909376" y="1711249"/>
                  </a:lnTo>
                  <a:lnTo>
                    <a:pt x="909366" y="1711646"/>
                  </a:lnTo>
                  <a:lnTo>
                    <a:pt x="905859" y="1759055"/>
                  </a:lnTo>
                  <a:lnTo>
                    <a:pt x="905820" y="1759576"/>
                  </a:lnTo>
                  <a:lnTo>
                    <a:pt x="900021" y="1806508"/>
                  </a:lnTo>
                  <a:lnTo>
                    <a:pt x="899980" y="1806843"/>
                  </a:lnTo>
                  <a:lnTo>
                    <a:pt x="891901" y="1853389"/>
                  </a:lnTo>
                  <a:lnTo>
                    <a:pt x="881639" y="1899158"/>
                  </a:lnTo>
                  <a:lnTo>
                    <a:pt x="869252" y="1944095"/>
                  </a:lnTo>
                  <a:lnTo>
                    <a:pt x="854794" y="1988143"/>
                  </a:lnTo>
                  <a:lnTo>
                    <a:pt x="838322" y="2031245"/>
                  </a:lnTo>
                  <a:lnTo>
                    <a:pt x="819893" y="2073346"/>
                  </a:lnTo>
                  <a:lnTo>
                    <a:pt x="799563" y="2114389"/>
                  </a:lnTo>
                  <a:lnTo>
                    <a:pt x="777388" y="2154319"/>
                  </a:lnTo>
                  <a:lnTo>
                    <a:pt x="753423" y="2193078"/>
                  </a:lnTo>
                  <a:lnTo>
                    <a:pt x="727727" y="2230610"/>
                  </a:lnTo>
                  <a:lnTo>
                    <a:pt x="700354" y="2266860"/>
                  </a:lnTo>
                  <a:lnTo>
                    <a:pt x="671361" y="2301771"/>
                  </a:lnTo>
                  <a:lnTo>
                    <a:pt x="640804" y="2335287"/>
                  </a:lnTo>
                  <a:lnTo>
                    <a:pt x="608739" y="2367352"/>
                  </a:lnTo>
                  <a:lnTo>
                    <a:pt x="575223" y="2397909"/>
                  </a:lnTo>
                  <a:lnTo>
                    <a:pt x="540312" y="2426902"/>
                  </a:lnTo>
                  <a:lnTo>
                    <a:pt x="504062" y="2454275"/>
                  </a:lnTo>
                  <a:lnTo>
                    <a:pt x="466529" y="2479972"/>
                  </a:lnTo>
                  <a:lnTo>
                    <a:pt x="427770" y="2503936"/>
                  </a:lnTo>
                  <a:lnTo>
                    <a:pt x="387841" y="2526111"/>
                  </a:lnTo>
                  <a:lnTo>
                    <a:pt x="346798" y="2546442"/>
                  </a:lnTo>
                  <a:lnTo>
                    <a:pt x="304697" y="2564871"/>
                  </a:lnTo>
                  <a:lnTo>
                    <a:pt x="261594" y="2581342"/>
                  </a:lnTo>
                  <a:lnTo>
                    <a:pt x="217547" y="2595800"/>
                  </a:lnTo>
                  <a:lnTo>
                    <a:pt x="172610" y="2608188"/>
                  </a:lnTo>
                  <a:lnTo>
                    <a:pt x="126840" y="2618449"/>
                  </a:lnTo>
                  <a:lnTo>
                    <a:pt x="80294" y="2626528"/>
                  </a:lnTo>
                  <a:lnTo>
                    <a:pt x="33028" y="2632369"/>
                  </a:lnTo>
                  <a:lnTo>
                    <a:pt x="0" y="2634812"/>
                  </a:lnTo>
                  <a:lnTo>
                    <a:pt x="0" y="3326165"/>
                  </a:lnTo>
                  <a:lnTo>
                    <a:pt x="79960" y="3321385"/>
                  </a:lnTo>
                  <a:lnTo>
                    <a:pt x="127041" y="3316674"/>
                  </a:lnTo>
                  <a:lnTo>
                    <a:pt x="173732" y="3310659"/>
                  </a:lnTo>
                  <a:lnTo>
                    <a:pt x="220014" y="3303358"/>
                  </a:lnTo>
                  <a:lnTo>
                    <a:pt x="265867" y="3294790"/>
                  </a:lnTo>
                  <a:lnTo>
                    <a:pt x="311275" y="3284973"/>
                  </a:lnTo>
                  <a:lnTo>
                    <a:pt x="356217" y="3273927"/>
                  </a:lnTo>
                  <a:lnTo>
                    <a:pt x="400675" y="3261670"/>
                  </a:lnTo>
                  <a:lnTo>
                    <a:pt x="444631" y="3248221"/>
                  </a:lnTo>
                  <a:lnTo>
                    <a:pt x="488066" y="3233598"/>
                  </a:lnTo>
                  <a:lnTo>
                    <a:pt x="530961" y="3217820"/>
                  </a:lnTo>
                  <a:lnTo>
                    <a:pt x="573298" y="3200905"/>
                  </a:lnTo>
                  <a:lnTo>
                    <a:pt x="615058" y="3182873"/>
                  </a:lnTo>
                  <a:lnTo>
                    <a:pt x="656222" y="3163741"/>
                  </a:lnTo>
                  <a:lnTo>
                    <a:pt x="696772" y="3143529"/>
                  </a:lnTo>
                  <a:lnTo>
                    <a:pt x="736689" y="3122255"/>
                  </a:lnTo>
                  <a:lnTo>
                    <a:pt x="775954" y="3099938"/>
                  </a:lnTo>
                  <a:lnTo>
                    <a:pt x="814549" y="3076596"/>
                  </a:lnTo>
                  <a:lnTo>
                    <a:pt x="852456" y="3052248"/>
                  </a:lnTo>
                  <a:lnTo>
                    <a:pt x="889654" y="3026913"/>
                  </a:lnTo>
                  <a:lnTo>
                    <a:pt x="926127" y="3000610"/>
                  </a:lnTo>
                  <a:lnTo>
                    <a:pt x="961854" y="2973356"/>
                  </a:lnTo>
                  <a:lnTo>
                    <a:pt x="996818" y="2945171"/>
                  </a:lnTo>
                  <a:lnTo>
                    <a:pt x="1031000" y="2916074"/>
                  </a:lnTo>
                  <a:lnTo>
                    <a:pt x="1064381" y="2886082"/>
                  </a:lnTo>
                  <a:lnTo>
                    <a:pt x="1096943" y="2855215"/>
                  </a:lnTo>
                  <a:lnTo>
                    <a:pt x="1128667" y="2823492"/>
                  </a:lnTo>
                  <a:lnTo>
                    <a:pt x="1159534" y="2790930"/>
                  </a:lnTo>
                  <a:lnTo>
                    <a:pt x="1189525" y="2757549"/>
                  </a:lnTo>
                  <a:lnTo>
                    <a:pt x="1218623" y="2723367"/>
                  </a:lnTo>
                  <a:lnTo>
                    <a:pt x="1246808" y="2688403"/>
                  </a:lnTo>
                  <a:lnTo>
                    <a:pt x="1274061" y="2652675"/>
                  </a:lnTo>
                  <a:lnTo>
                    <a:pt x="1300365" y="2616203"/>
                  </a:lnTo>
                  <a:lnTo>
                    <a:pt x="1325700" y="2579004"/>
                  </a:lnTo>
                  <a:lnTo>
                    <a:pt x="1350047" y="2541098"/>
                  </a:lnTo>
                  <a:lnTo>
                    <a:pt x="1373389" y="2502503"/>
                  </a:lnTo>
                  <a:lnTo>
                    <a:pt x="1395706" y="2463237"/>
                  </a:lnTo>
                  <a:lnTo>
                    <a:pt x="1416980" y="2423321"/>
                  </a:lnTo>
                  <a:lnTo>
                    <a:pt x="1437193" y="2382771"/>
                  </a:lnTo>
                  <a:lnTo>
                    <a:pt x="1456324" y="2341606"/>
                  </a:lnTo>
                  <a:lnTo>
                    <a:pt x="1474357" y="2299847"/>
                  </a:lnTo>
                  <a:lnTo>
                    <a:pt x="1491271" y="2257510"/>
                  </a:lnTo>
                  <a:lnTo>
                    <a:pt x="1507050" y="2214615"/>
                  </a:lnTo>
                  <a:lnTo>
                    <a:pt x="1521673" y="2171180"/>
                  </a:lnTo>
                  <a:lnTo>
                    <a:pt x="1535122" y="2127224"/>
                  </a:lnTo>
                  <a:lnTo>
                    <a:pt x="1547379" y="2082765"/>
                  </a:lnTo>
                  <a:lnTo>
                    <a:pt x="1558425" y="2037823"/>
                  </a:lnTo>
                  <a:lnTo>
                    <a:pt x="1568241" y="1992416"/>
                  </a:lnTo>
                  <a:lnTo>
                    <a:pt x="1576809" y="1946562"/>
                  </a:lnTo>
                  <a:lnTo>
                    <a:pt x="1584110" y="1900280"/>
                  </a:lnTo>
                  <a:lnTo>
                    <a:pt x="1590126" y="1853590"/>
                  </a:lnTo>
                  <a:lnTo>
                    <a:pt x="1594803" y="1806843"/>
                  </a:lnTo>
                  <a:lnTo>
                    <a:pt x="1598188" y="1759576"/>
                  </a:lnTo>
                  <a:lnTo>
                    <a:pt x="1600254" y="1711646"/>
                  </a:lnTo>
                  <a:lnTo>
                    <a:pt x="1600961" y="1663108"/>
                  </a:lnTo>
                  <a:lnTo>
                    <a:pt x="1600271" y="1614964"/>
                  </a:lnTo>
                  <a:lnTo>
                    <a:pt x="1598225" y="1567155"/>
                  </a:lnTo>
                  <a:lnTo>
                    <a:pt x="1594837" y="1519699"/>
                  </a:lnTo>
                  <a:lnTo>
                    <a:pt x="1590145" y="1472811"/>
                  </a:lnTo>
                  <a:lnTo>
                    <a:pt x="1584110" y="1425922"/>
                  </a:lnTo>
                  <a:lnTo>
                    <a:pt x="1576809" y="1379639"/>
                  </a:lnTo>
                  <a:lnTo>
                    <a:pt x="1568241" y="1333783"/>
                  </a:lnTo>
                  <a:lnTo>
                    <a:pt x="1558425" y="1288373"/>
                  </a:lnTo>
                  <a:lnTo>
                    <a:pt x="1547379" y="1243429"/>
                  </a:lnTo>
                  <a:lnTo>
                    <a:pt x="1535122" y="1198969"/>
                  </a:lnTo>
                  <a:lnTo>
                    <a:pt x="1521673" y="1155011"/>
                  </a:lnTo>
                  <a:lnTo>
                    <a:pt x="1507050" y="1111575"/>
                  </a:lnTo>
                  <a:lnTo>
                    <a:pt x="1491271" y="1068678"/>
                  </a:lnTo>
                  <a:lnTo>
                    <a:pt x="1474357" y="1026339"/>
                  </a:lnTo>
                  <a:lnTo>
                    <a:pt x="1456324" y="984578"/>
                  </a:lnTo>
                  <a:lnTo>
                    <a:pt x="1437193" y="943413"/>
                  </a:lnTo>
                  <a:lnTo>
                    <a:pt x="1416980" y="902861"/>
                  </a:lnTo>
                  <a:lnTo>
                    <a:pt x="1395706" y="862943"/>
                  </a:lnTo>
                  <a:lnTo>
                    <a:pt x="1373389" y="823677"/>
                  </a:lnTo>
                  <a:lnTo>
                    <a:pt x="1350047" y="785080"/>
                  </a:lnTo>
                  <a:lnTo>
                    <a:pt x="1325700" y="747173"/>
                  </a:lnTo>
                  <a:lnTo>
                    <a:pt x="1300365" y="709973"/>
                  </a:lnTo>
                  <a:lnTo>
                    <a:pt x="1274061" y="673500"/>
                  </a:lnTo>
                  <a:lnTo>
                    <a:pt x="1246808" y="637772"/>
                  </a:lnTo>
                  <a:lnTo>
                    <a:pt x="1218623" y="602807"/>
                  </a:lnTo>
                  <a:lnTo>
                    <a:pt x="1189525" y="568624"/>
                  </a:lnTo>
                  <a:lnTo>
                    <a:pt x="1159534" y="535242"/>
                  </a:lnTo>
                  <a:lnTo>
                    <a:pt x="1128667" y="502679"/>
                  </a:lnTo>
                  <a:lnTo>
                    <a:pt x="1096943" y="470955"/>
                  </a:lnTo>
                  <a:lnTo>
                    <a:pt x="1064381" y="440088"/>
                  </a:lnTo>
                  <a:lnTo>
                    <a:pt x="1031000" y="410095"/>
                  </a:lnTo>
                  <a:lnTo>
                    <a:pt x="996818" y="380997"/>
                  </a:lnTo>
                  <a:lnTo>
                    <a:pt x="961854" y="352812"/>
                  </a:lnTo>
                  <a:lnTo>
                    <a:pt x="926127" y="325558"/>
                  </a:lnTo>
                  <a:lnTo>
                    <a:pt x="889654" y="299254"/>
                  </a:lnTo>
                  <a:lnTo>
                    <a:pt x="852456" y="273919"/>
                  </a:lnTo>
                  <a:lnTo>
                    <a:pt x="814549" y="249571"/>
                  </a:lnTo>
                  <a:lnTo>
                    <a:pt x="775954" y="226229"/>
                  </a:lnTo>
                  <a:lnTo>
                    <a:pt x="736689" y="203911"/>
                  </a:lnTo>
                  <a:lnTo>
                    <a:pt x="696772" y="182637"/>
                  </a:lnTo>
                  <a:lnTo>
                    <a:pt x="656222" y="162424"/>
                  </a:lnTo>
                  <a:lnTo>
                    <a:pt x="615058" y="143293"/>
                  </a:lnTo>
                  <a:lnTo>
                    <a:pt x="573298" y="125260"/>
                  </a:lnTo>
                  <a:lnTo>
                    <a:pt x="530961" y="108345"/>
                  </a:lnTo>
                  <a:lnTo>
                    <a:pt x="488066" y="92567"/>
                  </a:lnTo>
                  <a:lnTo>
                    <a:pt x="444631" y="77944"/>
                  </a:lnTo>
                  <a:lnTo>
                    <a:pt x="400675" y="64494"/>
                  </a:lnTo>
                  <a:lnTo>
                    <a:pt x="356217" y="52237"/>
                  </a:lnTo>
                  <a:lnTo>
                    <a:pt x="311275" y="41191"/>
                  </a:lnTo>
                  <a:lnTo>
                    <a:pt x="265867" y="31375"/>
                  </a:lnTo>
                  <a:lnTo>
                    <a:pt x="220014" y="22807"/>
                  </a:lnTo>
                  <a:lnTo>
                    <a:pt x="173732" y="15506"/>
                  </a:lnTo>
                  <a:lnTo>
                    <a:pt x="127041" y="9490"/>
                  </a:lnTo>
                  <a:lnTo>
                    <a:pt x="79960" y="4779"/>
                  </a:lnTo>
                  <a:lnTo>
                    <a:pt x="32507" y="13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81A8">
                <a:alpha val="1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2856" y="1203018"/>
              <a:ext cx="8089900" cy="989965"/>
            </a:xfrm>
            <a:custGeom>
              <a:avLst/>
              <a:gdLst/>
              <a:ahLst/>
              <a:cxnLst/>
              <a:rect l="l" t="t" r="r" b="b"/>
              <a:pathLst>
                <a:path w="8089900" h="989964">
                  <a:moveTo>
                    <a:pt x="7937334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400"/>
                  </a:lnTo>
                  <a:lnTo>
                    <a:pt x="0" y="837298"/>
                  </a:lnTo>
                  <a:lnTo>
                    <a:pt x="7802" y="885334"/>
                  </a:lnTo>
                  <a:lnTo>
                    <a:pt x="29504" y="927153"/>
                  </a:lnTo>
                  <a:lnTo>
                    <a:pt x="62544" y="960193"/>
                  </a:lnTo>
                  <a:lnTo>
                    <a:pt x="104363" y="981895"/>
                  </a:lnTo>
                  <a:lnTo>
                    <a:pt x="152400" y="989698"/>
                  </a:lnTo>
                  <a:lnTo>
                    <a:pt x="7937334" y="989698"/>
                  </a:lnTo>
                  <a:lnTo>
                    <a:pt x="7985371" y="981895"/>
                  </a:lnTo>
                  <a:lnTo>
                    <a:pt x="8027189" y="960193"/>
                  </a:lnTo>
                  <a:lnTo>
                    <a:pt x="8060230" y="927153"/>
                  </a:lnTo>
                  <a:lnTo>
                    <a:pt x="8081932" y="885334"/>
                  </a:lnTo>
                  <a:lnTo>
                    <a:pt x="8089734" y="837298"/>
                  </a:lnTo>
                  <a:lnTo>
                    <a:pt x="8089734" y="152400"/>
                  </a:lnTo>
                  <a:lnTo>
                    <a:pt x="8081932" y="104363"/>
                  </a:lnTo>
                  <a:lnTo>
                    <a:pt x="8060230" y="62544"/>
                  </a:lnTo>
                  <a:lnTo>
                    <a:pt x="8027189" y="29504"/>
                  </a:lnTo>
                  <a:lnTo>
                    <a:pt x="7985371" y="7802"/>
                  </a:lnTo>
                  <a:lnTo>
                    <a:pt x="7937334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065" marR="5080" algn="ctr">
              <a:lnSpc>
                <a:spcPct val="102899"/>
              </a:lnSpc>
              <a:spcBef>
                <a:spcPts val="40"/>
              </a:spcBef>
            </a:pPr>
            <a:r>
              <a:rPr sz="1700" spc="125" dirty="0">
                <a:solidFill>
                  <a:srgbClr val="0B003B"/>
                </a:solidFill>
              </a:rPr>
              <a:t>CUANDO</a:t>
            </a:r>
            <a:r>
              <a:rPr sz="1700" spc="-155" dirty="0">
                <a:solidFill>
                  <a:srgbClr val="0B003B"/>
                </a:solidFill>
              </a:rPr>
              <a:t> </a:t>
            </a:r>
            <a:r>
              <a:rPr sz="1700" spc="160" dirty="0">
                <a:solidFill>
                  <a:srgbClr val="0B003B"/>
                </a:solidFill>
              </a:rPr>
              <a:t>SE</a:t>
            </a:r>
            <a:r>
              <a:rPr sz="1700" spc="-155" dirty="0">
                <a:solidFill>
                  <a:srgbClr val="0B003B"/>
                </a:solidFill>
              </a:rPr>
              <a:t> </a:t>
            </a:r>
            <a:r>
              <a:rPr sz="1700" spc="105" dirty="0">
                <a:solidFill>
                  <a:srgbClr val="0B003B"/>
                </a:solidFill>
              </a:rPr>
              <a:t>MODIFICAN</a:t>
            </a:r>
            <a:r>
              <a:rPr sz="1700" spc="-155" dirty="0">
                <a:solidFill>
                  <a:srgbClr val="0B003B"/>
                </a:solidFill>
              </a:rPr>
              <a:t> </a:t>
            </a:r>
            <a:r>
              <a:rPr sz="1700" spc="130" dirty="0">
                <a:solidFill>
                  <a:srgbClr val="0B003B"/>
                </a:solidFill>
              </a:rPr>
              <a:t>O</a:t>
            </a:r>
            <a:r>
              <a:rPr sz="1700" spc="-155" dirty="0">
                <a:solidFill>
                  <a:srgbClr val="0B003B"/>
                </a:solidFill>
              </a:rPr>
              <a:t> </a:t>
            </a:r>
            <a:r>
              <a:rPr sz="1700" spc="160" dirty="0">
                <a:solidFill>
                  <a:srgbClr val="0B003B"/>
                </a:solidFill>
              </a:rPr>
              <a:t>SE</a:t>
            </a:r>
            <a:r>
              <a:rPr sz="1700" spc="-150" dirty="0">
                <a:solidFill>
                  <a:srgbClr val="0B003B"/>
                </a:solidFill>
              </a:rPr>
              <a:t> </a:t>
            </a:r>
            <a:r>
              <a:rPr sz="1700" spc="125" dirty="0">
                <a:solidFill>
                  <a:srgbClr val="0B003B"/>
                </a:solidFill>
              </a:rPr>
              <a:t>HACE</a:t>
            </a:r>
            <a:r>
              <a:rPr sz="1700" spc="-155" dirty="0">
                <a:solidFill>
                  <a:srgbClr val="0B003B"/>
                </a:solidFill>
              </a:rPr>
              <a:t> </a:t>
            </a:r>
            <a:r>
              <a:rPr sz="1700" spc="75" dirty="0">
                <a:solidFill>
                  <a:srgbClr val="0B003B"/>
                </a:solidFill>
              </a:rPr>
              <a:t>REFERENCIA</a:t>
            </a:r>
            <a:r>
              <a:rPr sz="1700" spc="-155" dirty="0">
                <a:solidFill>
                  <a:srgbClr val="0B003B"/>
                </a:solidFill>
              </a:rPr>
              <a:t> </a:t>
            </a:r>
            <a:r>
              <a:rPr sz="1700" spc="160" dirty="0">
                <a:solidFill>
                  <a:srgbClr val="0B003B"/>
                </a:solidFill>
              </a:rPr>
              <a:t>A</a:t>
            </a:r>
            <a:r>
              <a:rPr sz="1700" spc="-155" dirty="0">
                <a:solidFill>
                  <a:srgbClr val="0B003B"/>
                </a:solidFill>
              </a:rPr>
              <a:t> </a:t>
            </a:r>
            <a:r>
              <a:rPr sz="1700" spc="100" dirty="0">
                <a:solidFill>
                  <a:srgbClr val="0B003B"/>
                </a:solidFill>
              </a:rPr>
              <a:t>CONCEPTOS </a:t>
            </a:r>
            <a:r>
              <a:rPr sz="1700" spc="120" dirty="0">
                <a:solidFill>
                  <a:srgbClr val="0B003B"/>
                </a:solidFill>
              </a:rPr>
              <a:t>SUPERADOS</a:t>
            </a:r>
            <a:r>
              <a:rPr sz="1700" spc="-145" dirty="0">
                <a:solidFill>
                  <a:srgbClr val="0B003B"/>
                </a:solidFill>
              </a:rPr>
              <a:t> </a:t>
            </a:r>
            <a:r>
              <a:rPr sz="1700" spc="100" dirty="0">
                <a:solidFill>
                  <a:srgbClr val="0B003B"/>
                </a:solidFill>
              </a:rPr>
              <a:t>EN</a:t>
            </a:r>
            <a:r>
              <a:rPr sz="1700" spc="-140" dirty="0">
                <a:solidFill>
                  <a:srgbClr val="0B003B"/>
                </a:solidFill>
              </a:rPr>
              <a:t> </a:t>
            </a:r>
            <a:r>
              <a:rPr sz="1700" spc="95" dirty="0">
                <a:solidFill>
                  <a:srgbClr val="0B003B"/>
                </a:solidFill>
              </a:rPr>
              <a:t>LA</a:t>
            </a:r>
            <a:r>
              <a:rPr sz="1700" spc="-140" dirty="0">
                <a:solidFill>
                  <a:srgbClr val="0B003B"/>
                </a:solidFill>
              </a:rPr>
              <a:t> </a:t>
            </a:r>
            <a:r>
              <a:rPr sz="1700" spc="70" dirty="0">
                <a:solidFill>
                  <a:srgbClr val="0B003B"/>
                </a:solidFill>
              </a:rPr>
              <a:t>TERMINOLOGÍA,</a:t>
            </a:r>
            <a:r>
              <a:rPr sz="1700" spc="-140" dirty="0">
                <a:solidFill>
                  <a:srgbClr val="0B003B"/>
                </a:solidFill>
              </a:rPr>
              <a:t> </a:t>
            </a:r>
            <a:r>
              <a:rPr sz="1700" spc="160" dirty="0">
                <a:solidFill>
                  <a:srgbClr val="0B003B"/>
                </a:solidFill>
              </a:rPr>
              <a:t>SE</a:t>
            </a:r>
            <a:r>
              <a:rPr sz="1700" spc="-140" dirty="0">
                <a:solidFill>
                  <a:srgbClr val="0B003B"/>
                </a:solidFill>
              </a:rPr>
              <a:t> </a:t>
            </a:r>
            <a:r>
              <a:rPr sz="1700" spc="95" dirty="0">
                <a:solidFill>
                  <a:srgbClr val="0B003B"/>
                </a:solidFill>
              </a:rPr>
              <a:t>DEBE</a:t>
            </a:r>
            <a:r>
              <a:rPr sz="1700" spc="-140" dirty="0">
                <a:solidFill>
                  <a:srgbClr val="0B003B"/>
                </a:solidFill>
              </a:rPr>
              <a:t> </a:t>
            </a:r>
            <a:r>
              <a:rPr sz="1700" spc="100" dirty="0">
                <a:solidFill>
                  <a:srgbClr val="0B003B"/>
                </a:solidFill>
              </a:rPr>
              <a:t>FORMULAR</a:t>
            </a:r>
            <a:r>
              <a:rPr sz="1700" spc="-140" dirty="0">
                <a:solidFill>
                  <a:srgbClr val="0B003B"/>
                </a:solidFill>
              </a:rPr>
              <a:t> </a:t>
            </a:r>
            <a:r>
              <a:rPr sz="1700" spc="90" dirty="0">
                <a:solidFill>
                  <a:srgbClr val="0B003B"/>
                </a:solidFill>
              </a:rPr>
              <a:t>LAS </a:t>
            </a:r>
            <a:r>
              <a:rPr sz="1700" spc="120" dirty="0">
                <a:solidFill>
                  <a:srgbClr val="0B003B"/>
                </a:solidFill>
              </a:rPr>
              <a:t>DISPOSICIONES</a:t>
            </a:r>
            <a:r>
              <a:rPr sz="1700" spc="-155" dirty="0">
                <a:solidFill>
                  <a:srgbClr val="0B003B"/>
                </a:solidFill>
              </a:rPr>
              <a:t> </a:t>
            </a:r>
            <a:r>
              <a:rPr sz="1700" spc="95" dirty="0">
                <a:solidFill>
                  <a:srgbClr val="0B003B"/>
                </a:solidFill>
              </a:rPr>
              <a:t>ANTERIORES</a:t>
            </a:r>
            <a:r>
              <a:rPr sz="1700" spc="-155" dirty="0">
                <a:solidFill>
                  <a:srgbClr val="0B003B"/>
                </a:solidFill>
              </a:rPr>
              <a:t> </a:t>
            </a:r>
            <a:r>
              <a:rPr sz="1700" spc="100" dirty="0">
                <a:solidFill>
                  <a:srgbClr val="0B003B"/>
                </a:solidFill>
              </a:rPr>
              <a:t>EN</a:t>
            </a:r>
            <a:r>
              <a:rPr sz="1700" spc="-150" dirty="0">
                <a:solidFill>
                  <a:srgbClr val="0B003B"/>
                </a:solidFill>
              </a:rPr>
              <a:t> </a:t>
            </a:r>
            <a:r>
              <a:rPr sz="1700" spc="110" dirty="0">
                <a:solidFill>
                  <a:srgbClr val="0B003B"/>
                </a:solidFill>
              </a:rPr>
              <a:t>TÉRMINOS</a:t>
            </a:r>
            <a:r>
              <a:rPr sz="1700" spc="-155" dirty="0">
                <a:solidFill>
                  <a:srgbClr val="0B003B"/>
                </a:solidFill>
              </a:rPr>
              <a:t> </a:t>
            </a:r>
            <a:r>
              <a:rPr sz="1700" spc="70" dirty="0">
                <a:solidFill>
                  <a:srgbClr val="0B003B"/>
                </a:solidFill>
              </a:rPr>
              <a:t>ACTUALES.</a:t>
            </a:r>
            <a:endParaRPr sz="1700"/>
          </a:p>
        </p:txBody>
      </p:sp>
      <p:sp>
        <p:nvSpPr>
          <p:cNvPr id="6" name="object 6"/>
          <p:cNvSpPr txBox="1"/>
          <p:nvPr/>
        </p:nvSpPr>
        <p:spPr>
          <a:xfrm>
            <a:off x="925723" y="1249144"/>
            <a:ext cx="768032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  <a:tabLst>
                <a:tab pos="669925" algn="l"/>
                <a:tab pos="1053465" algn="l"/>
                <a:tab pos="2664460" algn="l"/>
                <a:tab pos="4137660" algn="l"/>
                <a:tab pos="5536565" algn="l"/>
                <a:tab pos="5800090" algn="l"/>
                <a:tab pos="6184265" algn="l"/>
                <a:tab pos="6501130" algn="l"/>
                <a:tab pos="7442834" algn="l"/>
              </a:tabLst>
            </a:pPr>
            <a:r>
              <a:rPr sz="1500" spc="125" dirty="0">
                <a:solidFill>
                  <a:srgbClr val="00355A"/>
                </a:solidFill>
                <a:latin typeface="Trebuchet MS"/>
                <a:cs typeface="Trebuchet MS"/>
              </a:rPr>
              <a:t>Se</a:t>
            </a:r>
            <a:r>
              <a:rPr sz="1500" spc="16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00355A"/>
                </a:solidFill>
                <a:latin typeface="Trebuchet MS"/>
                <a:cs typeface="Trebuchet MS"/>
              </a:rPr>
              <a:t>utiliza</a:t>
            </a:r>
            <a:r>
              <a:rPr sz="1500" spc="16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500" spc="110" dirty="0">
                <a:solidFill>
                  <a:srgbClr val="00355A"/>
                </a:solidFill>
                <a:latin typeface="Trebuchet MS"/>
                <a:cs typeface="Trebuchet MS"/>
              </a:rPr>
              <a:t>un</a:t>
            </a:r>
            <a:r>
              <a:rPr sz="1500" spc="16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00355A"/>
                </a:solidFill>
                <a:latin typeface="Trebuchet MS"/>
                <a:cs typeface="Trebuchet MS"/>
              </a:rPr>
              <a:t>término</a:t>
            </a:r>
            <a:r>
              <a:rPr sz="1500" spc="16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00355A"/>
                </a:solidFill>
                <a:latin typeface="Trebuchet MS"/>
                <a:cs typeface="Trebuchet MS"/>
              </a:rPr>
              <a:t>diferente</a:t>
            </a:r>
            <a:r>
              <a:rPr sz="1500" spc="16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500" spc="50" dirty="0">
                <a:solidFill>
                  <a:srgbClr val="00355A"/>
                </a:solidFill>
                <a:latin typeface="Trebuchet MS"/>
                <a:cs typeface="Trebuchet MS"/>
              </a:rPr>
              <a:t>para</a:t>
            </a:r>
            <a:r>
              <a:rPr sz="1500" spc="16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500" spc="110" dirty="0">
                <a:solidFill>
                  <a:srgbClr val="00355A"/>
                </a:solidFill>
                <a:latin typeface="Trebuchet MS"/>
                <a:cs typeface="Trebuchet MS"/>
              </a:rPr>
              <a:t>un</a:t>
            </a:r>
            <a:r>
              <a:rPr sz="1500" spc="16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500" spc="105" dirty="0">
                <a:solidFill>
                  <a:srgbClr val="00355A"/>
                </a:solidFill>
                <a:latin typeface="Trebuchet MS"/>
                <a:cs typeface="Trebuchet MS"/>
              </a:rPr>
              <a:t>mismo</a:t>
            </a:r>
            <a:r>
              <a:rPr sz="1500" spc="16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00355A"/>
                </a:solidFill>
                <a:latin typeface="Trebuchet MS"/>
                <a:cs typeface="Trebuchet MS"/>
              </a:rPr>
              <a:t>significado,</a:t>
            </a:r>
            <a:r>
              <a:rPr sz="1500" spc="16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500" spc="75" dirty="0">
                <a:solidFill>
                  <a:srgbClr val="00355A"/>
                </a:solidFill>
                <a:latin typeface="Trebuchet MS"/>
                <a:cs typeface="Trebuchet MS"/>
              </a:rPr>
              <a:t>en</a:t>
            </a:r>
            <a:r>
              <a:rPr sz="1500" spc="16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00355A"/>
                </a:solidFill>
                <a:latin typeface="Trebuchet MS"/>
                <a:cs typeface="Trebuchet MS"/>
              </a:rPr>
              <a:t>el</a:t>
            </a:r>
            <a:r>
              <a:rPr sz="1500" spc="16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00355A"/>
                </a:solidFill>
                <a:latin typeface="Trebuchet MS"/>
                <a:cs typeface="Trebuchet MS"/>
              </a:rPr>
              <a:t>primer</a:t>
            </a:r>
            <a:r>
              <a:rPr sz="1500" spc="16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00355A"/>
                </a:solidFill>
                <a:latin typeface="Trebuchet MS"/>
                <a:cs typeface="Trebuchet MS"/>
              </a:rPr>
              <a:t>artículo</a:t>
            </a:r>
            <a:r>
              <a:rPr sz="1500" spc="16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500" spc="70" dirty="0">
                <a:solidFill>
                  <a:srgbClr val="00355A"/>
                </a:solidFill>
                <a:latin typeface="Trebuchet MS"/>
                <a:cs typeface="Trebuchet MS"/>
              </a:rPr>
              <a:t>se </a:t>
            </a:r>
            <a:r>
              <a:rPr sz="1500" spc="40" dirty="0">
                <a:solidFill>
                  <a:srgbClr val="00355A"/>
                </a:solidFill>
                <a:latin typeface="Trebuchet MS"/>
                <a:cs typeface="Trebuchet MS"/>
              </a:rPr>
              <a:t>habla</a:t>
            </a:r>
            <a:r>
              <a:rPr sz="1500" dirty="0">
                <a:solidFill>
                  <a:srgbClr val="00355A"/>
                </a:solidFill>
                <a:latin typeface="Trebuchet MS"/>
                <a:cs typeface="Trebuchet MS"/>
              </a:rPr>
              <a:t>	</a:t>
            </a:r>
            <a:r>
              <a:rPr sz="1500" spc="45" dirty="0">
                <a:solidFill>
                  <a:srgbClr val="00355A"/>
                </a:solidFill>
                <a:latin typeface="Trebuchet MS"/>
                <a:cs typeface="Trebuchet MS"/>
              </a:rPr>
              <a:t>de</a:t>
            </a:r>
            <a:r>
              <a:rPr sz="1500" dirty="0">
                <a:solidFill>
                  <a:srgbClr val="00355A"/>
                </a:solidFill>
                <a:latin typeface="Trebuchet MS"/>
                <a:cs typeface="Trebuchet MS"/>
              </a:rPr>
              <a:t>	</a:t>
            </a:r>
            <a:r>
              <a:rPr sz="1500" spc="50" dirty="0">
                <a:solidFill>
                  <a:srgbClr val="00355A"/>
                </a:solidFill>
                <a:latin typeface="Trebuchet MS"/>
                <a:cs typeface="Trebuchet MS"/>
              </a:rPr>
              <a:t>«procedimiento</a:t>
            </a:r>
            <a:r>
              <a:rPr sz="1500" dirty="0">
                <a:solidFill>
                  <a:srgbClr val="00355A"/>
                </a:solidFill>
                <a:latin typeface="Trebuchet MS"/>
                <a:cs typeface="Trebuchet MS"/>
              </a:rPr>
              <a:t>	</a:t>
            </a:r>
            <a:r>
              <a:rPr sz="1500" spc="35" dirty="0">
                <a:solidFill>
                  <a:srgbClr val="00355A"/>
                </a:solidFill>
                <a:latin typeface="Trebuchet MS"/>
                <a:cs typeface="Trebuchet MS"/>
              </a:rPr>
              <a:t>administrativo</a:t>
            </a:r>
            <a:r>
              <a:rPr sz="1500" dirty="0">
                <a:solidFill>
                  <a:srgbClr val="00355A"/>
                </a:solidFill>
                <a:latin typeface="Trebuchet MS"/>
                <a:cs typeface="Trebuchet MS"/>
              </a:rPr>
              <a:t>	</a:t>
            </a:r>
            <a:r>
              <a:rPr sz="1500" spc="40" dirty="0">
                <a:solidFill>
                  <a:srgbClr val="00355A"/>
                </a:solidFill>
                <a:latin typeface="Trebuchet MS"/>
                <a:cs typeface="Trebuchet MS"/>
              </a:rPr>
              <a:t>disciplinario»</a:t>
            </a:r>
            <a:r>
              <a:rPr sz="1500" dirty="0">
                <a:solidFill>
                  <a:srgbClr val="00355A"/>
                </a:solidFill>
                <a:latin typeface="Trebuchet MS"/>
                <a:cs typeface="Trebuchet MS"/>
              </a:rPr>
              <a:t>	</a:t>
            </a:r>
            <a:r>
              <a:rPr sz="1500" spc="65" dirty="0">
                <a:solidFill>
                  <a:srgbClr val="00355A"/>
                </a:solidFill>
                <a:latin typeface="Trebuchet MS"/>
                <a:cs typeface="Trebuchet MS"/>
              </a:rPr>
              <a:t>y</a:t>
            </a:r>
            <a:r>
              <a:rPr sz="1500" dirty="0">
                <a:solidFill>
                  <a:srgbClr val="00355A"/>
                </a:solidFill>
                <a:latin typeface="Trebuchet MS"/>
                <a:cs typeface="Trebuchet MS"/>
              </a:rPr>
              <a:t>	</a:t>
            </a:r>
            <a:r>
              <a:rPr sz="1500" spc="50" dirty="0">
                <a:solidFill>
                  <a:srgbClr val="00355A"/>
                </a:solidFill>
                <a:latin typeface="Trebuchet MS"/>
                <a:cs typeface="Trebuchet MS"/>
              </a:rPr>
              <a:t>en</a:t>
            </a:r>
            <a:r>
              <a:rPr sz="1500" dirty="0">
                <a:solidFill>
                  <a:srgbClr val="00355A"/>
                </a:solidFill>
                <a:latin typeface="Trebuchet MS"/>
                <a:cs typeface="Trebuchet MS"/>
              </a:rPr>
              <a:t>	</a:t>
            </a:r>
            <a:r>
              <a:rPr sz="1500" spc="-25" dirty="0">
                <a:solidFill>
                  <a:srgbClr val="00355A"/>
                </a:solidFill>
                <a:latin typeface="Trebuchet MS"/>
                <a:cs typeface="Trebuchet MS"/>
              </a:rPr>
              <a:t>el</a:t>
            </a:r>
            <a:r>
              <a:rPr sz="1500" dirty="0">
                <a:solidFill>
                  <a:srgbClr val="00355A"/>
                </a:solidFill>
                <a:latin typeface="Trebuchet MS"/>
                <a:cs typeface="Trebuchet MS"/>
              </a:rPr>
              <a:t>	</a:t>
            </a:r>
            <a:r>
              <a:rPr sz="1500" spc="85" dirty="0">
                <a:solidFill>
                  <a:srgbClr val="00355A"/>
                </a:solidFill>
                <a:latin typeface="Trebuchet MS"/>
                <a:cs typeface="Trebuchet MS"/>
              </a:rPr>
              <a:t>segundo</a:t>
            </a:r>
            <a:r>
              <a:rPr sz="1500" dirty="0">
                <a:solidFill>
                  <a:srgbClr val="00355A"/>
                </a:solidFill>
                <a:latin typeface="Trebuchet MS"/>
                <a:cs typeface="Trebuchet MS"/>
              </a:rPr>
              <a:t>	</a:t>
            </a:r>
            <a:r>
              <a:rPr sz="1500" spc="25" dirty="0">
                <a:solidFill>
                  <a:srgbClr val="00355A"/>
                </a:solidFill>
                <a:latin typeface="Trebuchet MS"/>
                <a:cs typeface="Trebuchet MS"/>
              </a:rPr>
              <a:t>de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500" spc="60" dirty="0">
                <a:solidFill>
                  <a:srgbClr val="00355A"/>
                </a:solidFill>
                <a:latin typeface="Trebuchet MS"/>
                <a:cs typeface="Trebuchet MS"/>
              </a:rPr>
              <a:t>«procedimiento</a:t>
            </a:r>
            <a:r>
              <a:rPr sz="1500" spc="-15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500" spc="70" dirty="0">
                <a:solidFill>
                  <a:srgbClr val="00355A"/>
                </a:solidFill>
                <a:latin typeface="Trebuchet MS"/>
                <a:cs typeface="Trebuchet MS"/>
              </a:rPr>
              <a:t>de</a:t>
            </a:r>
            <a:r>
              <a:rPr sz="1500" spc="-15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00355A"/>
                </a:solidFill>
                <a:latin typeface="Trebuchet MS"/>
                <a:cs typeface="Trebuchet MS"/>
              </a:rPr>
              <a:t>responsabilidad</a:t>
            </a:r>
            <a:r>
              <a:rPr sz="1500" spc="-15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500" spc="40" dirty="0">
                <a:solidFill>
                  <a:srgbClr val="00355A"/>
                </a:solidFill>
                <a:latin typeface="Trebuchet MS"/>
                <a:cs typeface="Trebuchet MS"/>
              </a:rPr>
              <a:t>administrativa»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3148" y="2326843"/>
            <a:ext cx="8034020" cy="2413635"/>
          </a:xfrm>
          <a:custGeom>
            <a:avLst/>
            <a:gdLst/>
            <a:ahLst/>
            <a:cxnLst/>
            <a:rect l="l" t="t" r="r" b="b"/>
            <a:pathLst>
              <a:path w="8034020" h="2413635">
                <a:moveTo>
                  <a:pt x="3880688" y="181825"/>
                </a:moveTo>
                <a:lnTo>
                  <a:pt x="3872890" y="133794"/>
                </a:lnTo>
                <a:lnTo>
                  <a:pt x="3851186" y="91973"/>
                </a:lnTo>
                <a:lnTo>
                  <a:pt x="3818140" y="58928"/>
                </a:lnTo>
                <a:lnTo>
                  <a:pt x="3776332" y="37236"/>
                </a:lnTo>
                <a:lnTo>
                  <a:pt x="3728288" y="29425"/>
                </a:lnTo>
                <a:lnTo>
                  <a:pt x="152400" y="29425"/>
                </a:lnTo>
                <a:lnTo>
                  <a:pt x="104368" y="37236"/>
                </a:lnTo>
                <a:lnTo>
                  <a:pt x="62547" y="58928"/>
                </a:lnTo>
                <a:lnTo>
                  <a:pt x="29502" y="91973"/>
                </a:lnTo>
                <a:lnTo>
                  <a:pt x="7810" y="133794"/>
                </a:lnTo>
                <a:lnTo>
                  <a:pt x="0" y="181825"/>
                </a:lnTo>
                <a:lnTo>
                  <a:pt x="0" y="2261095"/>
                </a:lnTo>
                <a:lnTo>
                  <a:pt x="7810" y="2309139"/>
                </a:lnTo>
                <a:lnTo>
                  <a:pt x="29502" y="2350947"/>
                </a:lnTo>
                <a:lnTo>
                  <a:pt x="62547" y="2383993"/>
                </a:lnTo>
                <a:lnTo>
                  <a:pt x="104368" y="2405697"/>
                </a:lnTo>
                <a:lnTo>
                  <a:pt x="152400" y="2413495"/>
                </a:lnTo>
                <a:lnTo>
                  <a:pt x="3728288" y="2413495"/>
                </a:lnTo>
                <a:lnTo>
                  <a:pt x="3776319" y="2405697"/>
                </a:lnTo>
                <a:lnTo>
                  <a:pt x="3818140" y="2383993"/>
                </a:lnTo>
                <a:lnTo>
                  <a:pt x="3851186" y="2350947"/>
                </a:lnTo>
                <a:lnTo>
                  <a:pt x="3872890" y="2309139"/>
                </a:lnTo>
                <a:lnTo>
                  <a:pt x="3880688" y="2261095"/>
                </a:lnTo>
                <a:lnTo>
                  <a:pt x="3880688" y="181825"/>
                </a:lnTo>
                <a:close/>
              </a:path>
              <a:path w="8034020" h="2413635">
                <a:moveTo>
                  <a:pt x="8033613" y="152400"/>
                </a:moveTo>
                <a:lnTo>
                  <a:pt x="8025816" y="104355"/>
                </a:lnTo>
                <a:lnTo>
                  <a:pt x="8004111" y="62534"/>
                </a:lnTo>
                <a:lnTo>
                  <a:pt x="7971066" y="29502"/>
                </a:lnTo>
                <a:lnTo>
                  <a:pt x="7929245" y="7797"/>
                </a:lnTo>
                <a:lnTo>
                  <a:pt x="7881213" y="0"/>
                </a:lnTo>
                <a:lnTo>
                  <a:pt x="4176420" y="0"/>
                </a:lnTo>
                <a:lnTo>
                  <a:pt x="4128389" y="7797"/>
                </a:lnTo>
                <a:lnTo>
                  <a:pt x="4086568" y="29502"/>
                </a:lnTo>
                <a:lnTo>
                  <a:pt x="4053522" y="62534"/>
                </a:lnTo>
                <a:lnTo>
                  <a:pt x="4031818" y="104355"/>
                </a:lnTo>
                <a:lnTo>
                  <a:pt x="4024020" y="152400"/>
                </a:lnTo>
                <a:lnTo>
                  <a:pt x="4024020" y="2259901"/>
                </a:lnTo>
                <a:lnTo>
                  <a:pt x="4031818" y="2307933"/>
                </a:lnTo>
                <a:lnTo>
                  <a:pt x="4053522" y="2349754"/>
                </a:lnTo>
                <a:lnTo>
                  <a:pt x="4086568" y="2382786"/>
                </a:lnTo>
                <a:lnTo>
                  <a:pt x="4128389" y="2404491"/>
                </a:lnTo>
                <a:lnTo>
                  <a:pt x="4176420" y="2412301"/>
                </a:lnTo>
                <a:lnTo>
                  <a:pt x="7881213" y="2412301"/>
                </a:lnTo>
                <a:lnTo>
                  <a:pt x="7929245" y="2404491"/>
                </a:lnTo>
                <a:lnTo>
                  <a:pt x="7971066" y="2382786"/>
                </a:lnTo>
                <a:lnTo>
                  <a:pt x="8004111" y="2349754"/>
                </a:lnTo>
                <a:lnTo>
                  <a:pt x="8025816" y="2307933"/>
                </a:lnTo>
                <a:lnTo>
                  <a:pt x="8033613" y="2259901"/>
                </a:lnTo>
                <a:lnTo>
                  <a:pt x="8033613" y="152400"/>
                </a:lnTo>
                <a:close/>
              </a:path>
            </a:pathLst>
          </a:custGeom>
          <a:solidFill>
            <a:srgbClr val="EEE8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90748" y="2395259"/>
            <a:ext cx="3410585" cy="2198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800"/>
              </a:lnSpc>
              <a:spcBef>
                <a:spcPts val="100"/>
              </a:spcBef>
            </a:pPr>
            <a:r>
              <a:rPr sz="1300" b="1" dirty="0">
                <a:latin typeface="Trebuchet MS"/>
                <a:cs typeface="Trebuchet MS"/>
              </a:rPr>
              <a:t>Artículo</a:t>
            </a:r>
            <a:r>
              <a:rPr sz="1300" b="1" spc="-25" dirty="0">
                <a:latin typeface="Trebuchet MS"/>
                <a:cs typeface="Trebuchet MS"/>
              </a:rPr>
              <a:t> </a:t>
            </a:r>
            <a:r>
              <a:rPr sz="1300" b="1" dirty="0">
                <a:latin typeface="Trebuchet MS"/>
                <a:cs typeface="Trebuchet MS"/>
              </a:rPr>
              <a:t>47</a:t>
            </a:r>
            <a:r>
              <a:rPr sz="1300" dirty="0">
                <a:latin typeface="Trebuchet MS"/>
                <a:cs typeface="Trebuchet MS"/>
              </a:rPr>
              <a:t>.-</a:t>
            </a:r>
            <a:r>
              <a:rPr sz="1300" spc="-45" dirty="0"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DD5512"/>
                </a:solidFill>
                <a:latin typeface="Trebuchet MS"/>
                <a:cs typeface="Trebuchet MS"/>
              </a:rPr>
              <a:t>El</a:t>
            </a:r>
            <a:r>
              <a:rPr sz="1300" b="1" spc="-25" dirty="0">
                <a:solidFill>
                  <a:srgbClr val="DD5512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DD5512"/>
                </a:solidFill>
                <a:latin typeface="Trebuchet MS"/>
                <a:cs typeface="Trebuchet MS"/>
              </a:rPr>
              <a:t>procedimiento</a:t>
            </a:r>
            <a:r>
              <a:rPr sz="1300" b="1" spc="-25" dirty="0">
                <a:solidFill>
                  <a:srgbClr val="DD5512"/>
                </a:solidFill>
                <a:latin typeface="Trebuchet MS"/>
                <a:cs typeface="Trebuchet MS"/>
              </a:rPr>
              <a:t> de </a:t>
            </a:r>
            <a:r>
              <a:rPr sz="1300" b="1" spc="20" dirty="0">
                <a:solidFill>
                  <a:srgbClr val="DD5512"/>
                </a:solidFill>
                <a:latin typeface="Trebuchet MS"/>
                <a:cs typeface="Trebuchet MS"/>
              </a:rPr>
              <a:t>responsabilidad</a:t>
            </a:r>
            <a:r>
              <a:rPr sz="1300" b="1" spc="-35" dirty="0">
                <a:solidFill>
                  <a:srgbClr val="DD5512"/>
                </a:solidFill>
                <a:latin typeface="Trebuchet MS"/>
                <a:cs typeface="Trebuchet MS"/>
              </a:rPr>
              <a:t> </a:t>
            </a:r>
            <a:r>
              <a:rPr sz="1300" b="1" spc="10" dirty="0">
                <a:solidFill>
                  <a:srgbClr val="DD5512"/>
                </a:solidFill>
                <a:latin typeface="Trebuchet MS"/>
                <a:cs typeface="Trebuchet MS"/>
              </a:rPr>
              <a:t>administrativa</a:t>
            </a:r>
            <a:r>
              <a:rPr sz="1300" b="1" spc="-30" dirty="0">
                <a:solidFill>
                  <a:srgbClr val="DD5512"/>
                </a:solidFill>
                <a:latin typeface="Trebuchet MS"/>
                <a:cs typeface="Trebuchet MS"/>
              </a:rPr>
              <a:t> </a:t>
            </a:r>
            <a:r>
              <a:rPr sz="1300" spc="100" dirty="0">
                <a:latin typeface="Trebuchet MS"/>
                <a:cs typeface="Trebuchet MS"/>
              </a:rPr>
              <a:t>se</a:t>
            </a:r>
            <a:r>
              <a:rPr sz="1300" spc="-5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iniciará </a:t>
            </a:r>
            <a:r>
              <a:rPr sz="1300" spc="50" dirty="0">
                <a:latin typeface="Trebuchet MS"/>
                <a:cs typeface="Trebuchet MS"/>
              </a:rPr>
              <a:t>por</a:t>
            </a:r>
            <a:r>
              <a:rPr sz="1300" spc="-70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queja</a:t>
            </a:r>
            <a:r>
              <a:rPr sz="1300" spc="-65" dirty="0">
                <a:latin typeface="Trebuchet MS"/>
                <a:cs typeface="Trebuchet MS"/>
              </a:rPr>
              <a:t> </a:t>
            </a:r>
            <a:r>
              <a:rPr sz="1300" spc="90" dirty="0">
                <a:latin typeface="Trebuchet MS"/>
                <a:cs typeface="Trebuchet MS"/>
              </a:rPr>
              <a:t>o</a:t>
            </a:r>
            <a:r>
              <a:rPr sz="1300" spc="-70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denuncia,</a:t>
            </a:r>
            <a:r>
              <a:rPr sz="1300" spc="310" dirty="0">
                <a:latin typeface="Trebuchet MS"/>
                <a:cs typeface="Trebuchet MS"/>
              </a:rPr>
              <a:t> </a:t>
            </a:r>
            <a:r>
              <a:rPr sz="1300" spc="90" dirty="0">
                <a:latin typeface="Trebuchet MS"/>
                <a:cs typeface="Trebuchet MS"/>
              </a:rPr>
              <a:t>o</a:t>
            </a:r>
            <a:r>
              <a:rPr sz="1300" spc="-65" dirty="0">
                <a:latin typeface="Trebuchet MS"/>
                <a:cs typeface="Trebuchet MS"/>
              </a:rPr>
              <a:t> </a:t>
            </a:r>
            <a:r>
              <a:rPr sz="1300" spc="60" dirty="0">
                <a:latin typeface="Trebuchet MS"/>
                <a:cs typeface="Trebuchet MS"/>
              </a:rPr>
              <a:t>de</a:t>
            </a:r>
            <a:r>
              <a:rPr sz="1300" spc="-65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oficio</a:t>
            </a:r>
            <a:r>
              <a:rPr sz="1300" spc="-70" dirty="0">
                <a:latin typeface="Trebuchet MS"/>
                <a:cs typeface="Trebuchet MS"/>
              </a:rPr>
              <a:t> </a:t>
            </a:r>
            <a:r>
              <a:rPr sz="1300" spc="65" dirty="0">
                <a:latin typeface="Trebuchet MS"/>
                <a:cs typeface="Trebuchet MS"/>
              </a:rPr>
              <a:t>cuando</a:t>
            </a:r>
            <a:r>
              <a:rPr sz="1300" spc="-65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la </a:t>
            </a:r>
            <a:r>
              <a:rPr sz="1300" spc="20" dirty="0">
                <a:latin typeface="Trebuchet MS"/>
                <a:cs typeface="Trebuchet MS"/>
              </a:rPr>
              <a:t>autoridad</a:t>
            </a:r>
            <a:r>
              <a:rPr sz="1300" spc="-80" dirty="0">
                <a:latin typeface="Trebuchet MS"/>
                <a:cs typeface="Trebuchet MS"/>
              </a:rPr>
              <a:t> </a:t>
            </a:r>
            <a:r>
              <a:rPr sz="1300" spc="20" dirty="0">
                <a:latin typeface="Trebuchet MS"/>
                <a:cs typeface="Trebuchet MS"/>
              </a:rPr>
              <a:t>competente,</a:t>
            </a:r>
            <a:r>
              <a:rPr sz="1300" spc="-80" dirty="0">
                <a:latin typeface="Trebuchet MS"/>
                <a:cs typeface="Trebuchet MS"/>
              </a:rPr>
              <a:t> </a:t>
            </a:r>
            <a:r>
              <a:rPr sz="1300" spc="60" dirty="0">
                <a:latin typeface="Trebuchet MS"/>
                <a:cs typeface="Trebuchet MS"/>
              </a:rPr>
              <a:t>de</a:t>
            </a:r>
            <a:r>
              <a:rPr sz="1300" spc="-80" dirty="0">
                <a:latin typeface="Trebuchet MS"/>
                <a:cs typeface="Trebuchet MS"/>
              </a:rPr>
              <a:t> </a:t>
            </a:r>
            <a:r>
              <a:rPr sz="1300" spc="50" dirty="0">
                <a:latin typeface="Trebuchet MS"/>
                <a:cs typeface="Trebuchet MS"/>
              </a:rPr>
              <a:t>conformidad</a:t>
            </a:r>
            <a:r>
              <a:rPr sz="1300" spc="-80" dirty="0">
                <a:latin typeface="Trebuchet MS"/>
                <a:cs typeface="Trebuchet MS"/>
              </a:rPr>
              <a:t> </a:t>
            </a:r>
            <a:r>
              <a:rPr sz="1300" spc="40" dirty="0">
                <a:latin typeface="Trebuchet MS"/>
                <a:cs typeface="Trebuchet MS"/>
              </a:rPr>
              <a:t>con </a:t>
            </a:r>
            <a:r>
              <a:rPr sz="1300" dirty="0">
                <a:latin typeface="Trebuchet MS"/>
                <a:cs typeface="Trebuchet MS"/>
              </a:rPr>
              <a:t>lo</a:t>
            </a:r>
            <a:r>
              <a:rPr sz="1300" spc="-130" dirty="0">
                <a:latin typeface="Trebuchet MS"/>
                <a:cs typeface="Trebuchet MS"/>
              </a:rPr>
              <a:t> </a:t>
            </a:r>
            <a:r>
              <a:rPr sz="1300" spc="60" dirty="0">
                <a:latin typeface="Trebuchet MS"/>
                <a:cs typeface="Trebuchet MS"/>
              </a:rPr>
              <a:t>dispuesto</a:t>
            </a:r>
            <a:r>
              <a:rPr sz="1300" spc="-125" dirty="0">
                <a:latin typeface="Trebuchet MS"/>
                <a:cs typeface="Trebuchet MS"/>
              </a:rPr>
              <a:t> </a:t>
            </a:r>
            <a:r>
              <a:rPr sz="1300" spc="65" dirty="0">
                <a:latin typeface="Trebuchet MS"/>
                <a:cs typeface="Trebuchet MS"/>
              </a:rPr>
              <a:t>en</a:t>
            </a:r>
            <a:r>
              <a:rPr sz="1300" spc="-125" dirty="0">
                <a:latin typeface="Trebuchet MS"/>
                <a:cs typeface="Trebuchet MS"/>
              </a:rPr>
              <a:t> </a:t>
            </a:r>
            <a:r>
              <a:rPr sz="1300" spc="50" dirty="0">
                <a:latin typeface="Trebuchet MS"/>
                <a:cs typeface="Trebuchet MS"/>
              </a:rPr>
              <a:t>ésta</a:t>
            </a:r>
            <a:r>
              <a:rPr sz="1300" spc="-125" dirty="0">
                <a:latin typeface="Trebuchet MS"/>
                <a:cs typeface="Trebuchet MS"/>
              </a:rPr>
              <a:t> </a:t>
            </a:r>
            <a:r>
              <a:rPr sz="1300" spc="100" dirty="0">
                <a:latin typeface="Trebuchet MS"/>
                <a:cs typeface="Trebuchet MS"/>
              </a:rPr>
              <a:t>y</a:t>
            </a:r>
            <a:r>
              <a:rPr sz="1300" spc="-125" dirty="0">
                <a:latin typeface="Trebuchet MS"/>
                <a:cs typeface="Trebuchet MS"/>
              </a:rPr>
              <a:t> </a:t>
            </a:r>
            <a:r>
              <a:rPr sz="1300" spc="50" dirty="0">
                <a:latin typeface="Trebuchet MS"/>
                <a:cs typeface="Trebuchet MS"/>
              </a:rPr>
              <a:t>otras</a:t>
            </a:r>
            <a:r>
              <a:rPr sz="1300" spc="-12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leyes, </a:t>
            </a:r>
            <a:r>
              <a:rPr sz="1300" spc="30" dirty="0">
                <a:latin typeface="Trebuchet MS"/>
                <a:cs typeface="Trebuchet MS"/>
              </a:rPr>
              <a:t>reglamentos</a:t>
            </a:r>
            <a:r>
              <a:rPr sz="1300" spc="-70" dirty="0">
                <a:latin typeface="Trebuchet MS"/>
                <a:cs typeface="Trebuchet MS"/>
              </a:rPr>
              <a:t> </a:t>
            </a:r>
            <a:r>
              <a:rPr sz="1300" spc="90" dirty="0">
                <a:latin typeface="Trebuchet MS"/>
                <a:cs typeface="Trebuchet MS"/>
              </a:rPr>
              <a:t>o</a:t>
            </a:r>
            <a:r>
              <a:rPr sz="1300" spc="-70" dirty="0">
                <a:latin typeface="Trebuchet MS"/>
                <a:cs typeface="Trebuchet MS"/>
              </a:rPr>
              <a:t> </a:t>
            </a:r>
            <a:r>
              <a:rPr sz="1300" spc="65" dirty="0">
                <a:latin typeface="Trebuchet MS"/>
                <a:cs typeface="Trebuchet MS"/>
              </a:rPr>
              <a:t>disposiciones</a:t>
            </a:r>
            <a:r>
              <a:rPr sz="1300" spc="-7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aplicables, </a:t>
            </a:r>
            <a:r>
              <a:rPr sz="1300" spc="50" dirty="0">
                <a:latin typeface="Trebuchet MS"/>
                <a:cs typeface="Trebuchet MS"/>
              </a:rPr>
              <a:t>tenga</a:t>
            </a:r>
            <a:r>
              <a:rPr sz="1300" spc="-100" dirty="0">
                <a:latin typeface="Trebuchet MS"/>
                <a:cs typeface="Trebuchet MS"/>
              </a:rPr>
              <a:t> </a:t>
            </a:r>
            <a:r>
              <a:rPr sz="1300" spc="30" dirty="0">
                <a:latin typeface="Trebuchet MS"/>
                <a:cs typeface="Trebuchet MS"/>
              </a:rPr>
              <a:t>conocimiento</a:t>
            </a:r>
            <a:r>
              <a:rPr sz="1300" spc="-95" dirty="0">
                <a:latin typeface="Trebuchet MS"/>
                <a:cs typeface="Trebuchet MS"/>
              </a:rPr>
              <a:t> </a:t>
            </a:r>
            <a:r>
              <a:rPr sz="1300" spc="60" dirty="0">
                <a:latin typeface="Trebuchet MS"/>
                <a:cs typeface="Trebuchet MS"/>
              </a:rPr>
              <a:t>de</a:t>
            </a:r>
            <a:r>
              <a:rPr sz="1300" spc="-95" dirty="0">
                <a:latin typeface="Trebuchet MS"/>
                <a:cs typeface="Trebuchet MS"/>
              </a:rPr>
              <a:t> </a:t>
            </a:r>
            <a:r>
              <a:rPr sz="1300" spc="80" dirty="0">
                <a:latin typeface="Trebuchet MS"/>
                <a:cs typeface="Trebuchet MS"/>
              </a:rPr>
              <a:t>hechos</a:t>
            </a:r>
            <a:r>
              <a:rPr sz="1300" spc="-95" dirty="0">
                <a:latin typeface="Trebuchet MS"/>
                <a:cs typeface="Trebuchet MS"/>
              </a:rPr>
              <a:t> </a:t>
            </a:r>
            <a:r>
              <a:rPr sz="1300" spc="110" dirty="0">
                <a:latin typeface="Trebuchet MS"/>
                <a:cs typeface="Trebuchet MS"/>
              </a:rPr>
              <a:t>u</a:t>
            </a:r>
            <a:r>
              <a:rPr sz="1300" spc="-95" dirty="0">
                <a:latin typeface="Trebuchet MS"/>
                <a:cs typeface="Trebuchet MS"/>
              </a:rPr>
              <a:t> </a:t>
            </a:r>
            <a:r>
              <a:rPr sz="1300" spc="55" dirty="0">
                <a:latin typeface="Trebuchet MS"/>
                <a:cs typeface="Trebuchet MS"/>
              </a:rPr>
              <a:t>omisiones </a:t>
            </a:r>
            <a:r>
              <a:rPr sz="1300" spc="60" dirty="0">
                <a:latin typeface="Trebuchet MS"/>
                <a:cs typeface="Trebuchet MS"/>
              </a:rPr>
              <a:t>que</a:t>
            </a:r>
            <a:r>
              <a:rPr sz="1300" spc="-65" dirty="0">
                <a:latin typeface="Trebuchet MS"/>
                <a:cs typeface="Trebuchet MS"/>
              </a:rPr>
              <a:t> </a:t>
            </a:r>
            <a:r>
              <a:rPr sz="1300" spc="60" dirty="0">
                <a:latin typeface="Trebuchet MS"/>
                <a:cs typeface="Trebuchet MS"/>
              </a:rPr>
              <a:t>puedan</a:t>
            </a:r>
            <a:r>
              <a:rPr sz="1300" spc="-60" dirty="0">
                <a:latin typeface="Trebuchet MS"/>
                <a:cs typeface="Trebuchet MS"/>
              </a:rPr>
              <a:t> </a:t>
            </a:r>
            <a:r>
              <a:rPr sz="1300" spc="20" dirty="0">
                <a:latin typeface="Trebuchet MS"/>
                <a:cs typeface="Trebuchet MS"/>
              </a:rPr>
              <a:t>constituir</a:t>
            </a:r>
            <a:r>
              <a:rPr sz="1300" spc="-6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responsabilidad administrativa.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45224" y="2419033"/>
            <a:ext cx="3652520" cy="195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800"/>
              </a:lnSpc>
              <a:spcBef>
                <a:spcPts val="100"/>
              </a:spcBef>
            </a:pPr>
            <a:r>
              <a:rPr sz="1300" b="1" dirty="0">
                <a:latin typeface="Trebuchet MS"/>
                <a:cs typeface="Trebuchet MS"/>
              </a:rPr>
              <a:t>Artículo</a:t>
            </a:r>
            <a:r>
              <a:rPr sz="1300" b="1" spc="-70" dirty="0">
                <a:latin typeface="Trebuchet MS"/>
                <a:cs typeface="Trebuchet MS"/>
              </a:rPr>
              <a:t> </a:t>
            </a:r>
            <a:r>
              <a:rPr sz="1300" b="1" dirty="0">
                <a:latin typeface="Trebuchet MS"/>
                <a:cs typeface="Trebuchet MS"/>
              </a:rPr>
              <a:t>52.</a:t>
            </a:r>
            <a:r>
              <a:rPr sz="1300" dirty="0">
                <a:latin typeface="Trebuchet MS"/>
                <a:cs typeface="Trebuchet MS"/>
              </a:rPr>
              <a:t>-</a:t>
            </a:r>
            <a:r>
              <a:rPr sz="1300" spc="-90" dirty="0">
                <a:latin typeface="Trebuchet MS"/>
                <a:cs typeface="Trebuchet MS"/>
              </a:rPr>
              <a:t> </a:t>
            </a:r>
            <a:r>
              <a:rPr sz="1300" spc="80" dirty="0">
                <a:latin typeface="Trebuchet MS"/>
                <a:cs typeface="Trebuchet MS"/>
              </a:rPr>
              <a:t>Los</a:t>
            </a:r>
            <a:r>
              <a:rPr sz="1300" spc="-85" dirty="0">
                <a:latin typeface="Trebuchet MS"/>
                <a:cs typeface="Trebuchet MS"/>
              </a:rPr>
              <a:t> </a:t>
            </a:r>
            <a:r>
              <a:rPr sz="1300" spc="45" dirty="0">
                <a:latin typeface="Trebuchet MS"/>
                <a:cs typeface="Trebuchet MS"/>
              </a:rPr>
              <a:t>sujetos</a:t>
            </a:r>
            <a:r>
              <a:rPr sz="1300" spc="-85" dirty="0">
                <a:latin typeface="Trebuchet MS"/>
                <a:cs typeface="Trebuchet MS"/>
              </a:rPr>
              <a:t> </a:t>
            </a:r>
            <a:r>
              <a:rPr sz="1300" spc="60" dirty="0">
                <a:latin typeface="Trebuchet MS"/>
                <a:cs typeface="Trebuchet MS"/>
              </a:rPr>
              <a:t>obligados</a:t>
            </a:r>
            <a:r>
              <a:rPr sz="1300" spc="-90" dirty="0">
                <a:latin typeface="Trebuchet MS"/>
                <a:cs typeface="Trebuchet MS"/>
              </a:rPr>
              <a:t> </a:t>
            </a:r>
            <a:r>
              <a:rPr sz="1300" spc="45" dirty="0">
                <a:latin typeface="Trebuchet MS"/>
                <a:cs typeface="Trebuchet MS"/>
              </a:rPr>
              <a:t>podrán </a:t>
            </a:r>
            <a:r>
              <a:rPr sz="1300" dirty="0">
                <a:latin typeface="Trebuchet MS"/>
                <a:cs typeface="Trebuchet MS"/>
              </a:rPr>
              <a:t>repetir</a:t>
            </a:r>
            <a:r>
              <a:rPr sz="1300" spc="-120" dirty="0">
                <a:latin typeface="Trebuchet MS"/>
                <a:cs typeface="Trebuchet MS"/>
              </a:rPr>
              <a:t> </a:t>
            </a:r>
            <a:r>
              <a:rPr sz="1300" spc="60" dirty="0">
                <a:latin typeface="Trebuchet MS"/>
                <a:cs typeface="Trebuchet MS"/>
              </a:rPr>
              <a:t>de</a:t>
            </a:r>
            <a:r>
              <a:rPr sz="1300" spc="-114" dirty="0">
                <a:latin typeface="Trebuchet MS"/>
                <a:cs typeface="Trebuchet MS"/>
              </a:rPr>
              <a:t> </a:t>
            </a:r>
            <a:r>
              <a:rPr sz="1300" spc="135" dirty="0">
                <a:latin typeface="Trebuchet MS"/>
                <a:cs typeface="Trebuchet MS"/>
              </a:rPr>
              <a:t>sus</a:t>
            </a:r>
            <a:r>
              <a:rPr sz="1300" spc="-120" dirty="0">
                <a:latin typeface="Trebuchet MS"/>
                <a:cs typeface="Trebuchet MS"/>
              </a:rPr>
              <a:t> </a:t>
            </a:r>
            <a:r>
              <a:rPr sz="1300" spc="50" dirty="0">
                <a:latin typeface="Trebuchet MS"/>
                <a:cs typeface="Trebuchet MS"/>
              </a:rPr>
              <a:t>servidores</a:t>
            </a:r>
            <a:r>
              <a:rPr sz="1300" spc="-114" dirty="0">
                <a:latin typeface="Trebuchet MS"/>
                <a:cs typeface="Trebuchet MS"/>
              </a:rPr>
              <a:t> </a:t>
            </a:r>
            <a:r>
              <a:rPr sz="1300" spc="50" dirty="0">
                <a:latin typeface="Trebuchet MS"/>
                <a:cs typeface="Trebuchet MS"/>
              </a:rPr>
              <a:t>públicos</a:t>
            </a:r>
            <a:r>
              <a:rPr sz="1300" spc="-114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el</a:t>
            </a:r>
            <a:r>
              <a:rPr sz="1300" spc="-120" dirty="0">
                <a:latin typeface="Trebuchet MS"/>
                <a:cs typeface="Trebuchet MS"/>
              </a:rPr>
              <a:t> </a:t>
            </a:r>
            <a:r>
              <a:rPr sz="1300" spc="75" dirty="0">
                <a:latin typeface="Trebuchet MS"/>
                <a:cs typeface="Trebuchet MS"/>
              </a:rPr>
              <a:t>pago</a:t>
            </a:r>
            <a:r>
              <a:rPr sz="1300" spc="-114" dirty="0">
                <a:latin typeface="Trebuchet MS"/>
                <a:cs typeface="Trebuchet MS"/>
              </a:rPr>
              <a:t> </a:t>
            </a:r>
            <a:r>
              <a:rPr sz="1300" spc="60" dirty="0">
                <a:latin typeface="Trebuchet MS"/>
                <a:cs typeface="Trebuchet MS"/>
              </a:rPr>
              <a:t>de</a:t>
            </a:r>
            <a:r>
              <a:rPr sz="1300" spc="-114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la </a:t>
            </a:r>
            <a:r>
              <a:rPr sz="1300" spc="50" dirty="0">
                <a:latin typeface="Trebuchet MS"/>
                <a:cs typeface="Trebuchet MS"/>
              </a:rPr>
              <a:t>indemnización</a:t>
            </a:r>
            <a:r>
              <a:rPr sz="1300" spc="-75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cubierta</a:t>
            </a:r>
            <a:r>
              <a:rPr sz="1300" spc="-70" dirty="0">
                <a:latin typeface="Trebuchet MS"/>
                <a:cs typeface="Trebuchet MS"/>
              </a:rPr>
              <a:t> </a:t>
            </a:r>
            <a:r>
              <a:rPr sz="1300" spc="75" dirty="0">
                <a:latin typeface="Trebuchet MS"/>
                <a:cs typeface="Trebuchet MS"/>
              </a:rPr>
              <a:t>a</a:t>
            </a:r>
            <a:r>
              <a:rPr sz="1300" spc="-70" dirty="0">
                <a:latin typeface="Trebuchet MS"/>
                <a:cs typeface="Trebuchet MS"/>
              </a:rPr>
              <a:t> </a:t>
            </a:r>
            <a:r>
              <a:rPr sz="1300" spc="60" dirty="0">
                <a:latin typeface="Trebuchet MS"/>
                <a:cs typeface="Trebuchet MS"/>
              </a:rPr>
              <a:t>los</a:t>
            </a:r>
            <a:r>
              <a:rPr sz="1300" spc="-7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particulares </a:t>
            </a:r>
            <a:r>
              <a:rPr sz="1300" spc="10" dirty="0">
                <a:latin typeface="Trebuchet MS"/>
                <a:cs typeface="Trebuchet MS"/>
              </a:rPr>
              <a:t>cuando,</a:t>
            </a:r>
            <a:r>
              <a:rPr sz="1300" spc="-25" dirty="0">
                <a:latin typeface="Trebuchet MS"/>
                <a:cs typeface="Trebuchet MS"/>
              </a:rPr>
              <a:t> </a:t>
            </a:r>
            <a:r>
              <a:rPr sz="1300" spc="10" dirty="0">
                <a:latin typeface="Trebuchet MS"/>
                <a:cs typeface="Trebuchet MS"/>
              </a:rPr>
              <a:t>previa</a:t>
            </a:r>
            <a:r>
              <a:rPr sz="1300" spc="-25" dirty="0">
                <a:latin typeface="Trebuchet MS"/>
                <a:cs typeface="Trebuchet MS"/>
              </a:rPr>
              <a:t> </a:t>
            </a:r>
            <a:r>
              <a:rPr sz="1300" spc="55" dirty="0">
                <a:latin typeface="Trebuchet MS"/>
                <a:cs typeface="Trebuchet MS"/>
              </a:rPr>
              <a:t>sustanciación</a:t>
            </a:r>
            <a:r>
              <a:rPr sz="1300" spc="-25" dirty="0">
                <a:latin typeface="Trebuchet MS"/>
                <a:cs typeface="Trebuchet MS"/>
              </a:rPr>
              <a:t> </a:t>
            </a:r>
            <a:r>
              <a:rPr sz="1300" b="1" spc="-25" dirty="0">
                <a:solidFill>
                  <a:srgbClr val="DD5512"/>
                </a:solidFill>
                <a:latin typeface="Trebuchet MS"/>
                <a:cs typeface="Trebuchet MS"/>
              </a:rPr>
              <a:t>del </a:t>
            </a:r>
            <a:r>
              <a:rPr sz="1300" b="1" dirty="0">
                <a:solidFill>
                  <a:srgbClr val="DD5512"/>
                </a:solidFill>
                <a:latin typeface="Trebuchet MS"/>
                <a:cs typeface="Trebuchet MS"/>
              </a:rPr>
              <a:t>procedimiento</a:t>
            </a:r>
            <a:r>
              <a:rPr sz="1300" b="1" spc="90" dirty="0">
                <a:solidFill>
                  <a:srgbClr val="DD5512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DD5512"/>
                </a:solidFill>
                <a:latin typeface="Trebuchet MS"/>
                <a:cs typeface="Trebuchet MS"/>
              </a:rPr>
              <a:t>administrativo</a:t>
            </a:r>
            <a:r>
              <a:rPr sz="1300" b="1" spc="90" dirty="0">
                <a:solidFill>
                  <a:srgbClr val="DD5512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DD5512"/>
                </a:solidFill>
                <a:latin typeface="Trebuchet MS"/>
                <a:cs typeface="Trebuchet MS"/>
              </a:rPr>
              <a:t>disciplinario </a:t>
            </a:r>
            <a:r>
              <a:rPr sz="1300" spc="10" dirty="0">
                <a:latin typeface="Trebuchet MS"/>
                <a:cs typeface="Trebuchet MS"/>
              </a:rPr>
              <a:t>previsto</a:t>
            </a:r>
            <a:r>
              <a:rPr sz="1300" spc="-90" dirty="0">
                <a:latin typeface="Trebuchet MS"/>
                <a:cs typeface="Trebuchet MS"/>
              </a:rPr>
              <a:t> </a:t>
            </a:r>
            <a:r>
              <a:rPr sz="1300" spc="65" dirty="0">
                <a:latin typeface="Trebuchet MS"/>
                <a:cs typeface="Trebuchet MS"/>
              </a:rPr>
              <a:t>en</a:t>
            </a:r>
            <a:r>
              <a:rPr sz="1300" spc="-85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la</a:t>
            </a:r>
            <a:r>
              <a:rPr sz="1300" spc="-85" dirty="0">
                <a:latin typeface="Trebuchet MS"/>
                <a:cs typeface="Trebuchet MS"/>
              </a:rPr>
              <a:t> </a:t>
            </a:r>
            <a:r>
              <a:rPr sz="1300" spc="10" dirty="0">
                <a:latin typeface="Trebuchet MS"/>
                <a:cs typeface="Trebuchet MS"/>
              </a:rPr>
              <a:t>Ley</a:t>
            </a:r>
            <a:r>
              <a:rPr sz="1300" spc="-85" dirty="0">
                <a:latin typeface="Trebuchet MS"/>
                <a:cs typeface="Trebuchet MS"/>
              </a:rPr>
              <a:t> </a:t>
            </a:r>
            <a:r>
              <a:rPr sz="1300" spc="60" dirty="0">
                <a:latin typeface="Trebuchet MS"/>
                <a:cs typeface="Trebuchet MS"/>
              </a:rPr>
              <a:t>de</a:t>
            </a:r>
            <a:r>
              <a:rPr sz="1300" spc="-90" dirty="0">
                <a:latin typeface="Trebuchet MS"/>
                <a:cs typeface="Trebuchet MS"/>
              </a:rPr>
              <a:t> </a:t>
            </a:r>
            <a:r>
              <a:rPr sz="1300" spc="60" dirty="0">
                <a:latin typeface="Trebuchet MS"/>
                <a:cs typeface="Trebuchet MS"/>
              </a:rPr>
              <a:t>Responsabilidades</a:t>
            </a:r>
            <a:r>
              <a:rPr sz="1300" spc="-85" dirty="0">
                <a:latin typeface="Trebuchet MS"/>
                <a:cs typeface="Trebuchet MS"/>
              </a:rPr>
              <a:t> </a:t>
            </a:r>
            <a:r>
              <a:rPr sz="1300" spc="60" dirty="0">
                <a:latin typeface="Trebuchet MS"/>
                <a:cs typeface="Trebuchet MS"/>
              </a:rPr>
              <a:t>de</a:t>
            </a:r>
            <a:r>
              <a:rPr sz="1300" spc="-85" dirty="0">
                <a:latin typeface="Trebuchet MS"/>
                <a:cs typeface="Trebuchet MS"/>
              </a:rPr>
              <a:t> </a:t>
            </a:r>
            <a:r>
              <a:rPr sz="1300" spc="25" dirty="0">
                <a:latin typeface="Trebuchet MS"/>
                <a:cs typeface="Trebuchet MS"/>
              </a:rPr>
              <a:t>los </a:t>
            </a:r>
            <a:r>
              <a:rPr sz="1300" spc="50" dirty="0">
                <a:latin typeface="Trebuchet MS"/>
                <a:cs typeface="Trebuchet MS"/>
              </a:rPr>
              <a:t>Servidores</a:t>
            </a:r>
            <a:r>
              <a:rPr sz="1300" spc="-114" dirty="0">
                <a:latin typeface="Trebuchet MS"/>
                <a:cs typeface="Trebuchet MS"/>
              </a:rPr>
              <a:t> </a:t>
            </a:r>
            <a:r>
              <a:rPr sz="1300" spc="50" dirty="0">
                <a:latin typeface="Trebuchet MS"/>
                <a:cs typeface="Trebuchet MS"/>
              </a:rPr>
              <a:t>Públicos</a:t>
            </a:r>
            <a:r>
              <a:rPr sz="1300" spc="-114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del</a:t>
            </a:r>
            <a:r>
              <a:rPr sz="1300" spc="-114" dirty="0">
                <a:latin typeface="Trebuchet MS"/>
                <a:cs typeface="Trebuchet MS"/>
              </a:rPr>
              <a:t> </a:t>
            </a:r>
            <a:r>
              <a:rPr sz="1300" spc="60" dirty="0">
                <a:latin typeface="Trebuchet MS"/>
                <a:cs typeface="Trebuchet MS"/>
              </a:rPr>
              <a:t>Estado</a:t>
            </a:r>
            <a:r>
              <a:rPr sz="1300" spc="-114" dirty="0">
                <a:latin typeface="Trebuchet MS"/>
                <a:cs typeface="Trebuchet MS"/>
              </a:rPr>
              <a:t> </a:t>
            </a:r>
            <a:r>
              <a:rPr sz="1300" spc="60" dirty="0">
                <a:latin typeface="Trebuchet MS"/>
                <a:cs typeface="Trebuchet MS"/>
              </a:rPr>
              <a:t>de</a:t>
            </a:r>
            <a:r>
              <a:rPr sz="1300" spc="-114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Guanajuato, </a:t>
            </a:r>
            <a:r>
              <a:rPr sz="1300" spc="100" dirty="0">
                <a:latin typeface="Trebuchet MS"/>
                <a:cs typeface="Trebuchet MS"/>
              </a:rPr>
              <a:t>se</a:t>
            </a:r>
            <a:r>
              <a:rPr sz="1300" spc="-65" dirty="0">
                <a:latin typeface="Trebuchet MS"/>
                <a:cs typeface="Trebuchet MS"/>
              </a:rPr>
              <a:t> </a:t>
            </a:r>
            <a:r>
              <a:rPr sz="1300" spc="10" dirty="0">
                <a:latin typeface="Trebuchet MS"/>
                <a:cs typeface="Trebuchet MS"/>
              </a:rPr>
              <a:t>determine</a:t>
            </a:r>
            <a:r>
              <a:rPr sz="1300" spc="-60" dirty="0">
                <a:latin typeface="Trebuchet MS"/>
                <a:cs typeface="Trebuchet MS"/>
              </a:rPr>
              <a:t> </a:t>
            </a:r>
            <a:r>
              <a:rPr sz="1300" spc="130" dirty="0">
                <a:latin typeface="Trebuchet MS"/>
                <a:cs typeface="Trebuchet MS"/>
              </a:rPr>
              <a:t>su</a:t>
            </a:r>
            <a:r>
              <a:rPr sz="1300" spc="-6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responsabilidad.</a:t>
            </a:r>
            <a:endParaRPr sz="1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06" y="241"/>
            <a:ext cx="2747010" cy="5133975"/>
            <a:chOff x="10706" y="241"/>
            <a:chExt cx="2747010" cy="5133975"/>
          </a:xfrm>
        </p:grpSpPr>
        <p:sp>
          <p:nvSpPr>
            <p:cNvPr id="3" name="object 3"/>
            <p:cNvSpPr/>
            <p:nvPr/>
          </p:nvSpPr>
          <p:spPr>
            <a:xfrm>
              <a:off x="10706" y="241"/>
              <a:ext cx="1619885" cy="5133975"/>
            </a:xfrm>
            <a:custGeom>
              <a:avLst/>
              <a:gdLst/>
              <a:ahLst/>
              <a:cxnLst/>
              <a:rect l="l" t="t" r="r" b="b"/>
              <a:pathLst>
                <a:path w="1619885" h="5133975">
                  <a:moveTo>
                    <a:pt x="1619859" y="0"/>
                  </a:moveTo>
                  <a:lnTo>
                    <a:pt x="0" y="0"/>
                  </a:lnTo>
                  <a:lnTo>
                    <a:pt x="0" y="5133352"/>
                  </a:lnTo>
                  <a:lnTo>
                    <a:pt x="1619859" y="5133352"/>
                  </a:lnTo>
                  <a:lnTo>
                    <a:pt x="1619859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06" y="559485"/>
              <a:ext cx="2746730" cy="4361574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7807200" y="4552636"/>
            <a:ext cx="574675" cy="60325"/>
          </a:xfrm>
          <a:custGeom>
            <a:avLst/>
            <a:gdLst/>
            <a:ahLst/>
            <a:cxnLst/>
            <a:rect l="l" t="t" r="r" b="b"/>
            <a:pathLst>
              <a:path w="574675" h="60325">
                <a:moveTo>
                  <a:pt x="544576" y="0"/>
                </a:moveTo>
                <a:lnTo>
                  <a:pt x="29895" y="0"/>
                </a:lnTo>
                <a:lnTo>
                  <a:pt x="18259" y="2347"/>
                </a:lnTo>
                <a:lnTo>
                  <a:pt x="8756" y="8751"/>
                </a:lnTo>
                <a:lnTo>
                  <a:pt x="2349" y="18254"/>
                </a:lnTo>
                <a:lnTo>
                  <a:pt x="0" y="29895"/>
                </a:lnTo>
                <a:lnTo>
                  <a:pt x="2349" y="41532"/>
                </a:lnTo>
                <a:lnTo>
                  <a:pt x="8756" y="51034"/>
                </a:lnTo>
                <a:lnTo>
                  <a:pt x="18259" y="57442"/>
                </a:lnTo>
                <a:lnTo>
                  <a:pt x="29895" y="59791"/>
                </a:lnTo>
                <a:lnTo>
                  <a:pt x="544576" y="59791"/>
                </a:lnTo>
                <a:lnTo>
                  <a:pt x="556212" y="57442"/>
                </a:lnTo>
                <a:lnTo>
                  <a:pt x="565715" y="51034"/>
                </a:lnTo>
                <a:lnTo>
                  <a:pt x="572122" y="41532"/>
                </a:lnTo>
                <a:lnTo>
                  <a:pt x="574471" y="29895"/>
                </a:lnTo>
                <a:lnTo>
                  <a:pt x="572122" y="18254"/>
                </a:lnTo>
                <a:lnTo>
                  <a:pt x="565715" y="8751"/>
                </a:lnTo>
                <a:lnTo>
                  <a:pt x="556212" y="2347"/>
                </a:lnTo>
                <a:lnTo>
                  <a:pt x="544576" y="0"/>
                </a:lnTo>
                <a:close/>
              </a:path>
            </a:pathLst>
          </a:custGeom>
          <a:solidFill>
            <a:srgbClr val="4A7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47962" y="1556461"/>
            <a:ext cx="601980" cy="601980"/>
          </a:xfrm>
          <a:custGeom>
            <a:avLst/>
            <a:gdLst/>
            <a:ahLst/>
            <a:cxnLst/>
            <a:rect l="l" t="t" r="r" b="b"/>
            <a:pathLst>
              <a:path w="601979" h="601980">
                <a:moveTo>
                  <a:pt x="562533" y="0"/>
                </a:moveTo>
                <a:lnTo>
                  <a:pt x="39065" y="0"/>
                </a:lnTo>
                <a:lnTo>
                  <a:pt x="23858" y="3069"/>
                </a:lnTo>
                <a:lnTo>
                  <a:pt x="11441" y="11441"/>
                </a:lnTo>
                <a:lnTo>
                  <a:pt x="3069" y="23858"/>
                </a:lnTo>
                <a:lnTo>
                  <a:pt x="0" y="39065"/>
                </a:lnTo>
                <a:lnTo>
                  <a:pt x="0" y="562533"/>
                </a:lnTo>
                <a:lnTo>
                  <a:pt x="3069" y="577742"/>
                </a:lnTo>
                <a:lnTo>
                  <a:pt x="11441" y="590164"/>
                </a:lnTo>
                <a:lnTo>
                  <a:pt x="23858" y="598540"/>
                </a:lnTo>
                <a:lnTo>
                  <a:pt x="39065" y="601611"/>
                </a:lnTo>
                <a:lnTo>
                  <a:pt x="562533" y="601611"/>
                </a:lnTo>
                <a:lnTo>
                  <a:pt x="577740" y="598540"/>
                </a:lnTo>
                <a:lnTo>
                  <a:pt x="590157" y="590164"/>
                </a:lnTo>
                <a:lnTo>
                  <a:pt x="598529" y="577742"/>
                </a:lnTo>
                <a:lnTo>
                  <a:pt x="601599" y="562533"/>
                </a:lnTo>
                <a:lnTo>
                  <a:pt x="601599" y="39077"/>
                </a:lnTo>
                <a:lnTo>
                  <a:pt x="598529" y="23863"/>
                </a:lnTo>
                <a:lnTo>
                  <a:pt x="590157" y="11442"/>
                </a:lnTo>
                <a:lnTo>
                  <a:pt x="577740" y="3069"/>
                </a:lnTo>
                <a:lnTo>
                  <a:pt x="562533" y="0"/>
                </a:lnTo>
                <a:close/>
              </a:path>
            </a:pathLst>
          </a:custGeom>
          <a:solidFill>
            <a:srgbClr val="B86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36182" y="499376"/>
            <a:ext cx="3109595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100"/>
              </a:spcBef>
            </a:pPr>
            <a:r>
              <a:rPr spc="130" dirty="0">
                <a:solidFill>
                  <a:srgbClr val="B86656"/>
                </a:solidFill>
              </a:rPr>
              <a:t>TÉRMINOS</a:t>
            </a:r>
            <a:r>
              <a:rPr spc="-145" dirty="0">
                <a:solidFill>
                  <a:srgbClr val="B86656"/>
                </a:solidFill>
              </a:rPr>
              <a:t> </a:t>
            </a:r>
            <a:r>
              <a:rPr spc="95" dirty="0">
                <a:solidFill>
                  <a:srgbClr val="B86656"/>
                </a:solidFill>
              </a:rPr>
              <a:t>EXTRANJEROS </a:t>
            </a:r>
            <a:r>
              <a:rPr spc="170" dirty="0">
                <a:solidFill>
                  <a:srgbClr val="B86656"/>
                </a:solidFill>
              </a:rPr>
              <a:t>Y</a:t>
            </a:r>
            <a:r>
              <a:rPr spc="-180" dirty="0">
                <a:solidFill>
                  <a:srgbClr val="B86656"/>
                </a:solidFill>
              </a:rPr>
              <a:t> </a:t>
            </a:r>
            <a:r>
              <a:rPr spc="120" dirty="0">
                <a:solidFill>
                  <a:srgbClr val="B86656"/>
                </a:solidFill>
              </a:rPr>
              <a:t>NEOLOGISMOS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09801" y="1515694"/>
            <a:ext cx="3860800" cy="1891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9300"/>
              </a:lnSpc>
              <a:spcBef>
                <a:spcPts val="100"/>
              </a:spcBef>
            </a:pPr>
            <a:r>
              <a:rPr sz="1600" spc="130" dirty="0">
                <a:solidFill>
                  <a:srgbClr val="00355A"/>
                </a:solidFill>
                <a:latin typeface="Trebuchet MS"/>
                <a:cs typeface="Trebuchet MS"/>
              </a:rPr>
              <a:t>Se</a:t>
            </a:r>
            <a:r>
              <a:rPr sz="1600" spc="120" dirty="0">
                <a:solidFill>
                  <a:srgbClr val="00355A"/>
                </a:solidFill>
                <a:latin typeface="Trebuchet MS"/>
                <a:cs typeface="Trebuchet MS"/>
              </a:rPr>
              <a:t>  </a:t>
            </a:r>
            <a:r>
              <a:rPr sz="1600" spc="60" dirty="0">
                <a:solidFill>
                  <a:srgbClr val="00355A"/>
                </a:solidFill>
                <a:latin typeface="Trebuchet MS"/>
                <a:cs typeface="Trebuchet MS"/>
              </a:rPr>
              <a:t>debe</a:t>
            </a:r>
            <a:r>
              <a:rPr sz="1600" spc="125" dirty="0">
                <a:solidFill>
                  <a:srgbClr val="00355A"/>
                </a:solidFill>
                <a:latin typeface="Trebuchet MS"/>
                <a:cs typeface="Trebuchet MS"/>
              </a:rPr>
              <a:t>  </a:t>
            </a:r>
            <a:r>
              <a:rPr sz="1600" dirty="0">
                <a:solidFill>
                  <a:srgbClr val="00355A"/>
                </a:solidFill>
                <a:latin typeface="Trebuchet MS"/>
                <a:cs typeface="Trebuchet MS"/>
              </a:rPr>
              <a:t>evitar</a:t>
            </a:r>
            <a:r>
              <a:rPr sz="1600" spc="120" dirty="0">
                <a:solidFill>
                  <a:srgbClr val="00355A"/>
                </a:solidFill>
                <a:latin typeface="Trebuchet MS"/>
                <a:cs typeface="Trebuchet MS"/>
              </a:rPr>
              <a:t>  </a:t>
            </a:r>
            <a:r>
              <a:rPr sz="1600" dirty="0">
                <a:solidFill>
                  <a:srgbClr val="00355A"/>
                </a:solidFill>
                <a:latin typeface="Trebuchet MS"/>
                <a:cs typeface="Trebuchet MS"/>
              </a:rPr>
              <a:t>el</a:t>
            </a:r>
            <a:r>
              <a:rPr sz="1600" spc="125" dirty="0">
                <a:solidFill>
                  <a:srgbClr val="00355A"/>
                </a:solidFill>
                <a:latin typeface="Trebuchet MS"/>
                <a:cs typeface="Trebuchet MS"/>
              </a:rPr>
              <a:t>  </a:t>
            </a:r>
            <a:r>
              <a:rPr sz="1600" spc="130" dirty="0">
                <a:solidFill>
                  <a:srgbClr val="00355A"/>
                </a:solidFill>
                <a:latin typeface="Trebuchet MS"/>
                <a:cs typeface="Trebuchet MS"/>
              </a:rPr>
              <a:t>uso</a:t>
            </a:r>
            <a:r>
              <a:rPr sz="1600" spc="120" dirty="0">
                <a:solidFill>
                  <a:srgbClr val="00355A"/>
                </a:solidFill>
                <a:latin typeface="Trebuchet MS"/>
                <a:cs typeface="Trebuchet MS"/>
              </a:rPr>
              <a:t>  </a:t>
            </a:r>
            <a:r>
              <a:rPr sz="1600" spc="70" dirty="0">
                <a:solidFill>
                  <a:srgbClr val="00355A"/>
                </a:solidFill>
                <a:latin typeface="Trebuchet MS"/>
                <a:cs typeface="Trebuchet MS"/>
              </a:rPr>
              <a:t>de</a:t>
            </a:r>
            <a:r>
              <a:rPr sz="1600" spc="125" dirty="0">
                <a:solidFill>
                  <a:srgbClr val="00355A"/>
                </a:solidFill>
                <a:latin typeface="Trebuchet MS"/>
                <a:cs typeface="Trebuchet MS"/>
              </a:rPr>
              <a:t>  </a:t>
            </a:r>
            <a:r>
              <a:rPr sz="1600" spc="50" dirty="0">
                <a:solidFill>
                  <a:srgbClr val="00355A"/>
                </a:solidFill>
                <a:latin typeface="Trebuchet MS"/>
                <a:cs typeface="Trebuchet MS"/>
              </a:rPr>
              <a:t>términos </a:t>
            </a:r>
            <a:r>
              <a:rPr sz="1600" dirty="0">
                <a:solidFill>
                  <a:srgbClr val="00355A"/>
                </a:solidFill>
                <a:latin typeface="Trebuchet MS"/>
                <a:cs typeface="Trebuchet MS"/>
              </a:rPr>
              <a:t>extranjeros,</a:t>
            </a:r>
            <a:r>
              <a:rPr sz="1600" spc="-7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00355A"/>
                </a:solidFill>
                <a:latin typeface="Trebuchet MS"/>
                <a:cs typeface="Trebuchet MS"/>
              </a:rPr>
              <a:t>salvo</a:t>
            </a:r>
            <a:r>
              <a:rPr sz="1600" spc="-7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600" spc="70" dirty="0">
                <a:solidFill>
                  <a:srgbClr val="00355A"/>
                </a:solidFill>
                <a:latin typeface="Trebuchet MS"/>
                <a:cs typeface="Trebuchet MS"/>
              </a:rPr>
              <a:t>que</a:t>
            </a:r>
            <a:r>
              <a:rPr sz="1600" spc="-7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00355A"/>
                </a:solidFill>
                <a:latin typeface="Trebuchet MS"/>
                <a:cs typeface="Trebuchet MS"/>
              </a:rPr>
              <a:t>hayan</a:t>
            </a:r>
            <a:r>
              <a:rPr sz="1600" spc="-7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00355A"/>
                </a:solidFill>
                <a:latin typeface="Trebuchet MS"/>
                <a:cs typeface="Trebuchet MS"/>
              </a:rPr>
              <a:t>entrado</a:t>
            </a:r>
            <a:r>
              <a:rPr sz="1600" spc="-7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00355A"/>
                </a:solidFill>
                <a:latin typeface="Trebuchet MS"/>
                <a:cs typeface="Trebuchet MS"/>
              </a:rPr>
              <a:t>en </a:t>
            </a:r>
            <a:r>
              <a:rPr sz="1600" dirty="0">
                <a:solidFill>
                  <a:srgbClr val="00355A"/>
                </a:solidFill>
                <a:latin typeface="Trebuchet MS"/>
                <a:cs typeface="Trebuchet MS"/>
              </a:rPr>
              <a:t>el</a:t>
            </a:r>
            <a:r>
              <a:rPr sz="1600" spc="-1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600" spc="130" dirty="0">
                <a:solidFill>
                  <a:srgbClr val="00355A"/>
                </a:solidFill>
                <a:latin typeface="Trebuchet MS"/>
                <a:cs typeface="Trebuchet MS"/>
              </a:rPr>
              <a:t>uso</a:t>
            </a:r>
            <a:r>
              <a:rPr sz="1600" spc="-1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0355A"/>
                </a:solidFill>
                <a:latin typeface="Trebuchet MS"/>
                <a:cs typeface="Trebuchet MS"/>
              </a:rPr>
              <a:t>corriente</a:t>
            </a:r>
            <a:r>
              <a:rPr sz="1600" spc="-2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600" spc="70" dirty="0">
                <a:solidFill>
                  <a:srgbClr val="00355A"/>
                </a:solidFill>
                <a:latin typeface="Trebuchet MS"/>
                <a:cs typeface="Trebuchet MS"/>
              </a:rPr>
              <a:t>de</a:t>
            </a:r>
            <a:r>
              <a:rPr sz="1600" spc="-1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0355A"/>
                </a:solidFill>
                <a:latin typeface="Trebuchet MS"/>
                <a:cs typeface="Trebuchet MS"/>
              </a:rPr>
              <a:t>la</a:t>
            </a:r>
            <a:r>
              <a:rPr sz="1600" spc="-1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600" spc="65" dirty="0">
                <a:solidFill>
                  <a:srgbClr val="00355A"/>
                </a:solidFill>
                <a:latin typeface="Trebuchet MS"/>
                <a:cs typeface="Trebuchet MS"/>
              </a:rPr>
              <a:t>lengua</a:t>
            </a:r>
            <a:r>
              <a:rPr sz="1600" spc="-1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0355A"/>
                </a:solidFill>
                <a:latin typeface="Trebuchet MS"/>
                <a:cs typeface="Trebuchet MS"/>
              </a:rPr>
              <a:t>nacional,</a:t>
            </a:r>
            <a:r>
              <a:rPr sz="1600" spc="-1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00355A"/>
                </a:solidFill>
                <a:latin typeface="Trebuchet MS"/>
                <a:cs typeface="Trebuchet MS"/>
              </a:rPr>
              <a:t>o </a:t>
            </a:r>
            <a:r>
              <a:rPr sz="1600" spc="10" dirty="0">
                <a:solidFill>
                  <a:srgbClr val="00355A"/>
                </a:solidFill>
                <a:latin typeface="Trebuchet MS"/>
                <a:cs typeface="Trebuchet MS"/>
              </a:rPr>
              <a:t>de</a:t>
            </a:r>
            <a:r>
              <a:rPr sz="1600" spc="-10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00355A"/>
                </a:solidFill>
                <a:latin typeface="Trebuchet MS"/>
                <a:cs typeface="Trebuchet MS"/>
              </a:rPr>
              <a:t>neologismos.</a:t>
            </a:r>
            <a:r>
              <a:rPr sz="1600" spc="-10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00355A"/>
                </a:solidFill>
                <a:latin typeface="Trebuchet MS"/>
                <a:cs typeface="Trebuchet MS"/>
              </a:rPr>
              <a:t>Si</a:t>
            </a:r>
            <a:r>
              <a:rPr sz="1600" spc="-10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00355A"/>
                </a:solidFill>
                <a:latin typeface="Trebuchet MS"/>
                <a:cs typeface="Trebuchet MS"/>
              </a:rPr>
              <a:t>fuese</a:t>
            </a:r>
            <a:r>
              <a:rPr sz="1600" spc="-9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00355A"/>
                </a:solidFill>
                <a:latin typeface="Trebuchet MS"/>
                <a:cs typeface="Trebuchet MS"/>
              </a:rPr>
              <a:t>imprescindible </a:t>
            </a:r>
            <a:r>
              <a:rPr sz="1600" spc="160" dirty="0">
                <a:solidFill>
                  <a:srgbClr val="00355A"/>
                </a:solidFill>
                <a:latin typeface="Trebuchet MS"/>
                <a:cs typeface="Trebuchet MS"/>
              </a:rPr>
              <a:t>su</a:t>
            </a:r>
            <a:r>
              <a:rPr sz="1600" spc="-7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0355A"/>
                </a:solidFill>
                <a:latin typeface="Trebuchet MS"/>
                <a:cs typeface="Trebuchet MS"/>
              </a:rPr>
              <a:t>uso,</a:t>
            </a:r>
            <a:r>
              <a:rPr sz="1600" spc="-7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0355A"/>
                </a:solidFill>
                <a:latin typeface="Trebuchet MS"/>
                <a:cs typeface="Trebuchet MS"/>
              </a:rPr>
              <a:t>incluir</a:t>
            </a:r>
            <a:r>
              <a:rPr sz="1600" spc="-7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600" spc="95" dirty="0">
                <a:solidFill>
                  <a:srgbClr val="00355A"/>
                </a:solidFill>
                <a:latin typeface="Trebuchet MS"/>
                <a:cs typeface="Trebuchet MS"/>
              </a:rPr>
              <a:t>una</a:t>
            </a:r>
            <a:r>
              <a:rPr sz="1600" spc="-7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00355A"/>
                </a:solidFill>
                <a:latin typeface="Trebuchet MS"/>
                <a:cs typeface="Trebuchet MS"/>
              </a:rPr>
              <a:t>definición.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6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1600" spc="60" dirty="0">
                <a:solidFill>
                  <a:srgbClr val="00355A"/>
                </a:solidFill>
                <a:latin typeface="Trebuchet MS"/>
                <a:cs typeface="Trebuchet MS"/>
              </a:rPr>
              <a:t>La</a:t>
            </a:r>
            <a:r>
              <a:rPr sz="1600" spc="42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600" spc="45" dirty="0">
                <a:solidFill>
                  <a:srgbClr val="00355A"/>
                </a:solidFill>
                <a:latin typeface="Trebuchet MS"/>
                <a:cs typeface="Trebuchet MS"/>
              </a:rPr>
              <a:t>palabra</a:t>
            </a:r>
            <a:r>
              <a:rPr sz="1600" spc="42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0355A"/>
                </a:solidFill>
                <a:latin typeface="Trebuchet MS"/>
                <a:cs typeface="Trebuchet MS"/>
              </a:rPr>
              <a:t>extranjera</a:t>
            </a:r>
            <a:r>
              <a:rPr sz="1600" spc="42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600" spc="85" dirty="0">
                <a:solidFill>
                  <a:srgbClr val="00355A"/>
                </a:solidFill>
                <a:latin typeface="Trebuchet MS"/>
                <a:cs typeface="Trebuchet MS"/>
              </a:rPr>
              <a:t>asumida</a:t>
            </a:r>
            <a:r>
              <a:rPr sz="1600" spc="42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600" spc="65" dirty="0">
                <a:solidFill>
                  <a:srgbClr val="00355A"/>
                </a:solidFill>
                <a:latin typeface="Trebuchet MS"/>
                <a:cs typeface="Trebuchet MS"/>
              </a:rPr>
              <a:t>por</a:t>
            </a:r>
            <a:r>
              <a:rPr sz="1600" spc="42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00355A"/>
                </a:solidFill>
                <a:latin typeface="Trebuchet MS"/>
                <a:cs typeface="Trebuchet MS"/>
              </a:rPr>
              <a:t>la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09801" y="3381883"/>
            <a:ext cx="212979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  <a:tabLst>
                <a:tab pos="1144270" algn="l"/>
                <a:tab pos="1617345" algn="l"/>
              </a:tabLst>
            </a:pPr>
            <a:r>
              <a:rPr sz="1600" spc="55" dirty="0">
                <a:solidFill>
                  <a:srgbClr val="00355A"/>
                </a:solidFill>
                <a:latin typeface="Trebuchet MS"/>
                <a:cs typeface="Trebuchet MS"/>
              </a:rPr>
              <a:t>lengua</a:t>
            </a:r>
            <a:r>
              <a:rPr sz="1600" dirty="0">
                <a:solidFill>
                  <a:srgbClr val="00355A"/>
                </a:solidFill>
                <a:latin typeface="Trebuchet MS"/>
                <a:cs typeface="Trebuchet MS"/>
              </a:rPr>
              <a:t>	</a:t>
            </a:r>
            <a:r>
              <a:rPr sz="1600" spc="40" dirty="0">
                <a:solidFill>
                  <a:srgbClr val="00355A"/>
                </a:solidFill>
                <a:latin typeface="Trebuchet MS"/>
                <a:cs typeface="Trebuchet MS"/>
              </a:rPr>
              <a:t>nacional </a:t>
            </a:r>
            <a:r>
              <a:rPr sz="1600" spc="-10" dirty="0">
                <a:solidFill>
                  <a:srgbClr val="00355A"/>
                </a:solidFill>
                <a:latin typeface="Trebuchet MS"/>
                <a:cs typeface="Trebuchet MS"/>
              </a:rPr>
              <a:t>declinaciones,</a:t>
            </a:r>
            <a:r>
              <a:rPr sz="1600" dirty="0">
                <a:solidFill>
                  <a:srgbClr val="00355A"/>
                </a:solidFill>
                <a:latin typeface="Trebuchet MS"/>
                <a:cs typeface="Trebuchet MS"/>
              </a:rPr>
              <a:t>	</a:t>
            </a:r>
            <a:r>
              <a:rPr sz="1600" spc="50" dirty="0">
                <a:solidFill>
                  <a:srgbClr val="00355A"/>
                </a:solidFill>
                <a:latin typeface="Trebuchet MS"/>
                <a:cs typeface="Trebuchet MS"/>
              </a:rPr>
              <a:t>salvo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35746" y="3381883"/>
            <a:ext cx="15316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6045">
              <a:lnSpc>
                <a:spcPct val="109300"/>
              </a:lnSpc>
              <a:spcBef>
                <a:spcPts val="100"/>
              </a:spcBef>
              <a:tabLst>
                <a:tab pos="513080" algn="l"/>
                <a:tab pos="843915" algn="l"/>
                <a:tab pos="1292225" algn="l"/>
              </a:tabLst>
            </a:pPr>
            <a:r>
              <a:rPr sz="1600" spc="85" dirty="0">
                <a:solidFill>
                  <a:srgbClr val="00355A"/>
                </a:solidFill>
                <a:latin typeface="Trebuchet MS"/>
                <a:cs typeface="Trebuchet MS"/>
              </a:rPr>
              <a:t>no</a:t>
            </a:r>
            <a:r>
              <a:rPr sz="1600" dirty="0">
                <a:solidFill>
                  <a:srgbClr val="00355A"/>
                </a:solidFill>
                <a:latin typeface="Trebuchet MS"/>
                <a:cs typeface="Trebuchet MS"/>
              </a:rPr>
              <a:t>		</a:t>
            </a:r>
            <a:r>
              <a:rPr sz="1600" spc="-10" dirty="0">
                <a:solidFill>
                  <a:srgbClr val="00355A"/>
                </a:solidFill>
                <a:latin typeface="Trebuchet MS"/>
                <a:cs typeface="Trebuchet MS"/>
              </a:rPr>
              <a:t>admite </a:t>
            </a:r>
            <a:r>
              <a:rPr sz="1600" spc="50" dirty="0">
                <a:solidFill>
                  <a:srgbClr val="00355A"/>
                </a:solidFill>
                <a:latin typeface="Trebuchet MS"/>
                <a:cs typeface="Trebuchet MS"/>
              </a:rPr>
              <a:t>los</a:t>
            </a:r>
            <a:r>
              <a:rPr sz="1600" dirty="0">
                <a:solidFill>
                  <a:srgbClr val="00355A"/>
                </a:solidFill>
                <a:latin typeface="Trebuchet MS"/>
                <a:cs typeface="Trebuchet MS"/>
              </a:rPr>
              <a:t>	</a:t>
            </a:r>
            <a:r>
              <a:rPr sz="1600" spc="114" dirty="0">
                <a:solidFill>
                  <a:srgbClr val="00355A"/>
                </a:solidFill>
                <a:latin typeface="Trebuchet MS"/>
                <a:cs typeface="Trebuchet MS"/>
              </a:rPr>
              <a:t>casos</a:t>
            </a:r>
            <a:r>
              <a:rPr sz="1600" dirty="0">
                <a:solidFill>
                  <a:srgbClr val="00355A"/>
                </a:solidFill>
                <a:latin typeface="Trebuchet MS"/>
                <a:cs typeface="Trebuchet MS"/>
              </a:rPr>
              <a:t>	</a:t>
            </a:r>
            <a:r>
              <a:rPr sz="1600" spc="40" dirty="0">
                <a:solidFill>
                  <a:srgbClr val="00355A"/>
                </a:solidFill>
                <a:latin typeface="Trebuchet MS"/>
                <a:cs typeface="Trebuchet MS"/>
              </a:rPr>
              <a:t>ya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09801" y="3937838"/>
            <a:ext cx="28975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70" dirty="0">
                <a:solidFill>
                  <a:srgbClr val="00355A"/>
                </a:solidFill>
                <a:latin typeface="Trebuchet MS"/>
                <a:cs typeface="Trebuchet MS"/>
              </a:rPr>
              <a:t>incorporados</a:t>
            </a:r>
            <a:r>
              <a:rPr sz="1600" spc="-155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0355A"/>
                </a:solidFill>
                <a:latin typeface="Trebuchet MS"/>
                <a:cs typeface="Trebuchet MS"/>
              </a:rPr>
              <a:t>al</a:t>
            </a:r>
            <a:r>
              <a:rPr sz="1600" spc="-15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600" spc="130" dirty="0">
                <a:solidFill>
                  <a:srgbClr val="00355A"/>
                </a:solidFill>
                <a:latin typeface="Trebuchet MS"/>
                <a:cs typeface="Trebuchet MS"/>
              </a:rPr>
              <a:t>uso</a:t>
            </a:r>
            <a:r>
              <a:rPr sz="1600" spc="-150" dirty="0">
                <a:solidFill>
                  <a:srgbClr val="00355A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00355A"/>
                </a:solidFill>
                <a:latin typeface="Trebuchet MS"/>
                <a:cs typeface="Trebuchet MS"/>
              </a:rPr>
              <a:t>corriente.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73325" y="0"/>
            <a:ext cx="1463675" cy="709930"/>
          </a:xfrm>
          <a:custGeom>
            <a:avLst/>
            <a:gdLst/>
            <a:ahLst/>
            <a:cxnLst/>
            <a:rect l="l" t="t" r="r" b="b"/>
            <a:pathLst>
              <a:path w="1463675" h="709930">
                <a:moveTo>
                  <a:pt x="0" y="0"/>
                </a:moveTo>
                <a:lnTo>
                  <a:pt x="5435" y="72882"/>
                </a:lnTo>
                <a:lnTo>
                  <a:pt x="12999" y="119276"/>
                </a:lnTo>
                <a:lnTo>
                  <a:pt x="23421" y="164646"/>
                </a:lnTo>
                <a:lnTo>
                  <a:pt x="36605" y="208894"/>
                </a:lnTo>
                <a:lnTo>
                  <a:pt x="52454" y="251925"/>
                </a:lnTo>
                <a:lnTo>
                  <a:pt x="70872" y="293641"/>
                </a:lnTo>
                <a:lnTo>
                  <a:pt x="91762" y="333947"/>
                </a:lnTo>
                <a:lnTo>
                  <a:pt x="115027" y="372746"/>
                </a:lnTo>
                <a:lnTo>
                  <a:pt x="140572" y="409940"/>
                </a:lnTo>
                <a:lnTo>
                  <a:pt x="168300" y="445435"/>
                </a:lnTo>
                <a:lnTo>
                  <a:pt x="198114" y="479133"/>
                </a:lnTo>
                <a:lnTo>
                  <a:pt x="229918" y="510937"/>
                </a:lnTo>
                <a:lnTo>
                  <a:pt x="263615" y="540752"/>
                </a:lnTo>
                <a:lnTo>
                  <a:pt x="299109" y="568480"/>
                </a:lnTo>
                <a:lnTo>
                  <a:pt x="336303" y="594026"/>
                </a:lnTo>
                <a:lnTo>
                  <a:pt x="375100" y="617293"/>
                </a:lnTo>
                <a:lnTo>
                  <a:pt x="415406" y="638183"/>
                </a:lnTo>
                <a:lnTo>
                  <a:pt x="457122" y="656601"/>
                </a:lnTo>
                <a:lnTo>
                  <a:pt x="500152" y="672451"/>
                </a:lnTo>
                <a:lnTo>
                  <a:pt x="544400" y="685635"/>
                </a:lnTo>
                <a:lnTo>
                  <a:pt x="589769" y="696057"/>
                </a:lnTo>
                <a:lnTo>
                  <a:pt x="636163" y="703622"/>
                </a:lnTo>
                <a:lnTo>
                  <a:pt x="683485" y="708231"/>
                </a:lnTo>
                <a:lnTo>
                  <a:pt x="731639" y="709789"/>
                </a:lnTo>
                <a:lnTo>
                  <a:pt x="779794" y="708231"/>
                </a:lnTo>
                <a:lnTo>
                  <a:pt x="827116" y="703622"/>
                </a:lnTo>
                <a:lnTo>
                  <a:pt x="873511" y="696057"/>
                </a:lnTo>
                <a:lnTo>
                  <a:pt x="918880" y="685635"/>
                </a:lnTo>
                <a:lnTo>
                  <a:pt x="963129" y="672451"/>
                </a:lnTo>
                <a:lnTo>
                  <a:pt x="1006159" y="656601"/>
                </a:lnTo>
                <a:lnTo>
                  <a:pt x="1047876" y="638183"/>
                </a:lnTo>
                <a:lnTo>
                  <a:pt x="1088182" y="617293"/>
                </a:lnTo>
                <a:lnTo>
                  <a:pt x="1126980" y="594026"/>
                </a:lnTo>
                <a:lnTo>
                  <a:pt x="1164175" y="568480"/>
                </a:lnTo>
                <a:lnTo>
                  <a:pt x="1199669" y="540752"/>
                </a:lnTo>
                <a:lnTo>
                  <a:pt x="1233367" y="510937"/>
                </a:lnTo>
                <a:lnTo>
                  <a:pt x="1265172" y="479133"/>
                </a:lnTo>
                <a:lnTo>
                  <a:pt x="1294986" y="445435"/>
                </a:lnTo>
                <a:lnTo>
                  <a:pt x="1322715" y="409940"/>
                </a:lnTo>
                <a:lnTo>
                  <a:pt x="1348261" y="372746"/>
                </a:lnTo>
                <a:lnTo>
                  <a:pt x="1371527" y="333947"/>
                </a:lnTo>
                <a:lnTo>
                  <a:pt x="1392418" y="293641"/>
                </a:lnTo>
                <a:lnTo>
                  <a:pt x="1410836" y="251925"/>
                </a:lnTo>
                <a:lnTo>
                  <a:pt x="1426685" y="208894"/>
                </a:lnTo>
                <a:lnTo>
                  <a:pt x="1439870" y="164646"/>
                </a:lnTo>
                <a:lnTo>
                  <a:pt x="1450292" y="119276"/>
                </a:lnTo>
                <a:lnTo>
                  <a:pt x="1457856" y="72882"/>
                </a:lnTo>
                <a:lnTo>
                  <a:pt x="1462465" y="25559"/>
                </a:lnTo>
                <a:lnTo>
                  <a:pt x="1463292" y="0"/>
                </a:lnTo>
              </a:path>
            </a:pathLst>
          </a:custGeom>
          <a:ln w="152400">
            <a:solidFill>
              <a:srgbClr val="4A7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1921" y="728085"/>
            <a:ext cx="601980" cy="601980"/>
          </a:xfrm>
          <a:custGeom>
            <a:avLst/>
            <a:gdLst/>
            <a:ahLst/>
            <a:cxnLst/>
            <a:rect l="l" t="t" r="r" b="b"/>
            <a:pathLst>
              <a:path w="601980" h="601980">
                <a:moveTo>
                  <a:pt x="562533" y="0"/>
                </a:moveTo>
                <a:lnTo>
                  <a:pt x="39065" y="0"/>
                </a:lnTo>
                <a:lnTo>
                  <a:pt x="23858" y="3069"/>
                </a:lnTo>
                <a:lnTo>
                  <a:pt x="11441" y="11441"/>
                </a:lnTo>
                <a:lnTo>
                  <a:pt x="3069" y="23858"/>
                </a:lnTo>
                <a:lnTo>
                  <a:pt x="0" y="39065"/>
                </a:lnTo>
                <a:lnTo>
                  <a:pt x="0" y="562533"/>
                </a:lnTo>
                <a:lnTo>
                  <a:pt x="3069" y="577742"/>
                </a:lnTo>
                <a:lnTo>
                  <a:pt x="11441" y="590164"/>
                </a:lnTo>
                <a:lnTo>
                  <a:pt x="23858" y="598540"/>
                </a:lnTo>
                <a:lnTo>
                  <a:pt x="39065" y="601611"/>
                </a:lnTo>
                <a:lnTo>
                  <a:pt x="562533" y="601611"/>
                </a:lnTo>
                <a:lnTo>
                  <a:pt x="577740" y="598540"/>
                </a:lnTo>
                <a:lnTo>
                  <a:pt x="590157" y="590164"/>
                </a:lnTo>
                <a:lnTo>
                  <a:pt x="598529" y="577742"/>
                </a:lnTo>
                <a:lnTo>
                  <a:pt x="601599" y="562533"/>
                </a:lnTo>
                <a:lnTo>
                  <a:pt x="601599" y="39077"/>
                </a:lnTo>
                <a:lnTo>
                  <a:pt x="598529" y="23863"/>
                </a:lnTo>
                <a:lnTo>
                  <a:pt x="590157" y="11442"/>
                </a:lnTo>
                <a:lnTo>
                  <a:pt x="577740" y="3069"/>
                </a:lnTo>
                <a:lnTo>
                  <a:pt x="562533" y="0"/>
                </a:lnTo>
                <a:close/>
              </a:path>
            </a:pathLst>
          </a:custGeom>
          <a:solidFill>
            <a:srgbClr val="B86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89" y="2531402"/>
            <a:ext cx="8571865" cy="2580005"/>
            <a:chOff x="389" y="2531402"/>
            <a:chExt cx="8571865" cy="2580005"/>
          </a:xfrm>
        </p:grpSpPr>
        <p:sp>
          <p:nvSpPr>
            <p:cNvPr id="5" name="object 5"/>
            <p:cNvSpPr/>
            <p:nvPr/>
          </p:nvSpPr>
          <p:spPr>
            <a:xfrm>
              <a:off x="389" y="2875255"/>
              <a:ext cx="2235835" cy="2235835"/>
            </a:xfrm>
            <a:custGeom>
              <a:avLst/>
              <a:gdLst/>
              <a:ahLst/>
              <a:cxnLst/>
              <a:rect l="l" t="t" r="r" b="b"/>
              <a:pathLst>
                <a:path w="2235835" h="2235835">
                  <a:moveTo>
                    <a:pt x="0" y="0"/>
                  </a:moveTo>
                  <a:lnTo>
                    <a:pt x="0" y="2235746"/>
                  </a:lnTo>
                  <a:lnTo>
                    <a:pt x="2235746" y="2235746"/>
                  </a:lnTo>
                  <a:lnTo>
                    <a:pt x="2235227" y="2187128"/>
                  </a:lnTo>
                  <a:lnTo>
                    <a:pt x="2233680" y="2138763"/>
                  </a:lnTo>
                  <a:lnTo>
                    <a:pt x="2231114" y="2090663"/>
                  </a:lnTo>
                  <a:lnTo>
                    <a:pt x="2227539" y="2042837"/>
                  </a:lnTo>
                  <a:lnTo>
                    <a:pt x="2222966" y="1995295"/>
                  </a:lnTo>
                  <a:lnTo>
                    <a:pt x="2217407" y="1948049"/>
                  </a:lnTo>
                  <a:lnTo>
                    <a:pt x="2210870" y="1901109"/>
                  </a:lnTo>
                  <a:lnTo>
                    <a:pt x="2203367" y="1854485"/>
                  </a:lnTo>
                  <a:lnTo>
                    <a:pt x="2194907" y="1808187"/>
                  </a:lnTo>
                  <a:lnTo>
                    <a:pt x="2185503" y="1762227"/>
                  </a:lnTo>
                  <a:lnTo>
                    <a:pt x="2175163" y="1716615"/>
                  </a:lnTo>
                  <a:lnTo>
                    <a:pt x="2163900" y="1671360"/>
                  </a:lnTo>
                  <a:lnTo>
                    <a:pt x="2151722" y="1626475"/>
                  </a:lnTo>
                  <a:lnTo>
                    <a:pt x="2138640" y="1581969"/>
                  </a:lnTo>
                  <a:lnTo>
                    <a:pt x="2124666" y="1537852"/>
                  </a:lnTo>
                  <a:lnTo>
                    <a:pt x="2109809" y="1494135"/>
                  </a:lnTo>
                  <a:lnTo>
                    <a:pt x="2094080" y="1450830"/>
                  </a:lnTo>
                  <a:lnTo>
                    <a:pt x="2077490" y="1407945"/>
                  </a:lnTo>
                  <a:lnTo>
                    <a:pt x="2060048" y="1365492"/>
                  </a:lnTo>
                  <a:lnTo>
                    <a:pt x="2041766" y="1323481"/>
                  </a:lnTo>
                  <a:lnTo>
                    <a:pt x="2022654" y="1281922"/>
                  </a:lnTo>
                  <a:lnTo>
                    <a:pt x="2002722" y="1240827"/>
                  </a:lnTo>
                  <a:lnTo>
                    <a:pt x="1981981" y="1200205"/>
                  </a:lnTo>
                  <a:lnTo>
                    <a:pt x="1960442" y="1160067"/>
                  </a:lnTo>
                  <a:lnTo>
                    <a:pt x="1938114" y="1120424"/>
                  </a:lnTo>
                  <a:lnTo>
                    <a:pt x="1915009" y="1081285"/>
                  </a:lnTo>
                  <a:lnTo>
                    <a:pt x="1891136" y="1042663"/>
                  </a:lnTo>
                  <a:lnTo>
                    <a:pt x="1866507" y="1004566"/>
                  </a:lnTo>
                  <a:lnTo>
                    <a:pt x="1841132" y="967005"/>
                  </a:lnTo>
                  <a:lnTo>
                    <a:pt x="1815021" y="929992"/>
                  </a:lnTo>
                  <a:lnTo>
                    <a:pt x="1788185" y="893536"/>
                  </a:lnTo>
                  <a:lnTo>
                    <a:pt x="1760634" y="857648"/>
                  </a:lnTo>
                  <a:lnTo>
                    <a:pt x="1732379" y="822339"/>
                  </a:lnTo>
                  <a:lnTo>
                    <a:pt x="1703430" y="787618"/>
                  </a:lnTo>
                  <a:lnTo>
                    <a:pt x="1673798" y="753497"/>
                  </a:lnTo>
                  <a:lnTo>
                    <a:pt x="1643493" y="719985"/>
                  </a:lnTo>
                  <a:lnTo>
                    <a:pt x="1612526" y="687094"/>
                  </a:lnTo>
                  <a:lnTo>
                    <a:pt x="1580907" y="654834"/>
                  </a:lnTo>
                  <a:lnTo>
                    <a:pt x="1548646" y="623215"/>
                  </a:lnTo>
                  <a:lnTo>
                    <a:pt x="1515755" y="592248"/>
                  </a:lnTo>
                  <a:lnTo>
                    <a:pt x="1482243" y="561943"/>
                  </a:lnTo>
                  <a:lnTo>
                    <a:pt x="1448122" y="532311"/>
                  </a:lnTo>
                  <a:lnTo>
                    <a:pt x="1413401" y="503362"/>
                  </a:lnTo>
                  <a:lnTo>
                    <a:pt x="1378092" y="475107"/>
                  </a:lnTo>
                  <a:lnTo>
                    <a:pt x="1342203" y="447556"/>
                  </a:lnTo>
                  <a:lnTo>
                    <a:pt x="1305747" y="420720"/>
                  </a:lnTo>
                  <a:lnTo>
                    <a:pt x="1268734" y="394610"/>
                  </a:lnTo>
                  <a:lnTo>
                    <a:pt x="1231174" y="369234"/>
                  </a:lnTo>
                  <a:lnTo>
                    <a:pt x="1193077" y="344606"/>
                  </a:lnTo>
                  <a:lnTo>
                    <a:pt x="1154454" y="320733"/>
                  </a:lnTo>
                  <a:lnTo>
                    <a:pt x="1115316" y="297628"/>
                  </a:lnTo>
                  <a:lnTo>
                    <a:pt x="1075672" y="275301"/>
                  </a:lnTo>
                  <a:lnTo>
                    <a:pt x="1035535" y="253761"/>
                  </a:lnTo>
                  <a:lnTo>
                    <a:pt x="994913" y="233021"/>
                  </a:lnTo>
                  <a:lnTo>
                    <a:pt x="953818" y="213089"/>
                  </a:lnTo>
                  <a:lnTo>
                    <a:pt x="912259" y="193977"/>
                  </a:lnTo>
                  <a:lnTo>
                    <a:pt x="870248" y="175695"/>
                  </a:lnTo>
                  <a:lnTo>
                    <a:pt x="827795" y="158254"/>
                  </a:lnTo>
                  <a:lnTo>
                    <a:pt x="784910" y="141664"/>
                  </a:lnTo>
                  <a:lnTo>
                    <a:pt x="741605" y="125935"/>
                  </a:lnTo>
                  <a:lnTo>
                    <a:pt x="697888" y="111078"/>
                  </a:lnTo>
                  <a:lnTo>
                    <a:pt x="653772" y="97104"/>
                  </a:lnTo>
                  <a:lnTo>
                    <a:pt x="609266" y="84023"/>
                  </a:lnTo>
                  <a:lnTo>
                    <a:pt x="564380" y="71845"/>
                  </a:lnTo>
                  <a:lnTo>
                    <a:pt x="519126" y="60581"/>
                  </a:lnTo>
                  <a:lnTo>
                    <a:pt x="473514" y="50242"/>
                  </a:lnTo>
                  <a:lnTo>
                    <a:pt x="427554" y="40837"/>
                  </a:lnTo>
                  <a:lnTo>
                    <a:pt x="381257" y="32378"/>
                  </a:lnTo>
                  <a:lnTo>
                    <a:pt x="334634" y="24875"/>
                  </a:lnTo>
                  <a:lnTo>
                    <a:pt x="287694" y="18338"/>
                  </a:lnTo>
                  <a:lnTo>
                    <a:pt x="240448" y="12778"/>
                  </a:lnTo>
                  <a:lnTo>
                    <a:pt x="192907" y="8206"/>
                  </a:lnTo>
                  <a:lnTo>
                    <a:pt x="145081" y="4631"/>
                  </a:lnTo>
                  <a:lnTo>
                    <a:pt x="96981" y="2065"/>
                  </a:lnTo>
                  <a:lnTo>
                    <a:pt x="48617" y="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2506" y="2531402"/>
              <a:ext cx="7660005" cy="789305"/>
            </a:xfrm>
            <a:custGeom>
              <a:avLst/>
              <a:gdLst/>
              <a:ahLst/>
              <a:cxnLst/>
              <a:rect l="l" t="t" r="r" b="b"/>
              <a:pathLst>
                <a:path w="7660005" h="789304">
                  <a:moveTo>
                    <a:pt x="7507033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399"/>
                  </a:lnTo>
                  <a:lnTo>
                    <a:pt x="0" y="636498"/>
                  </a:lnTo>
                  <a:lnTo>
                    <a:pt x="7802" y="684535"/>
                  </a:lnTo>
                  <a:lnTo>
                    <a:pt x="29504" y="726353"/>
                  </a:lnTo>
                  <a:lnTo>
                    <a:pt x="62544" y="759393"/>
                  </a:lnTo>
                  <a:lnTo>
                    <a:pt x="104363" y="781095"/>
                  </a:lnTo>
                  <a:lnTo>
                    <a:pt x="152400" y="788898"/>
                  </a:lnTo>
                  <a:lnTo>
                    <a:pt x="7507033" y="788898"/>
                  </a:lnTo>
                  <a:lnTo>
                    <a:pt x="7555069" y="781095"/>
                  </a:lnTo>
                  <a:lnTo>
                    <a:pt x="7596888" y="759393"/>
                  </a:lnTo>
                  <a:lnTo>
                    <a:pt x="7629928" y="726353"/>
                  </a:lnTo>
                  <a:lnTo>
                    <a:pt x="7651630" y="684535"/>
                  </a:lnTo>
                  <a:lnTo>
                    <a:pt x="7659433" y="636498"/>
                  </a:lnTo>
                  <a:lnTo>
                    <a:pt x="7659433" y="152399"/>
                  </a:lnTo>
                  <a:lnTo>
                    <a:pt x="7651630" y="104363"/>
                  </a:lnTo>
                  <a:lnTo>
                    <a:pt x="7629928" y="62544"/>
                  </a:lnTo>
                  <a:lnTo>
                    <a:pt x="7596888" y="29504"/>
                  </a:lnTo>
                  <a:lnTo>
                    <a:pt x="7555069" y="7802"/>
                  </a:lnTo>
                  <a:lnTo>
                    <a:pt x="7507033" y="0"/>
                  </a:lnTo>
                  <a:close/>
                </a:path>
              </a:pathLst>
            </a:custGeom>
            <a:solidFill>
              <a:srgbClr val="5B5B5B">
                <a:alpha val="2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19723" y="484587"/>
            <a:ext cx="315722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0" dirty="0"/>
              <a:t>REPETICIÓN</a:t>
            </a:r>
            <a:r>
              <a:rPr spc="-175" dirty="0"/>
              <a:t> </a:t>
            </a:r>
            <a:r>
              <a:rPr spc="120" dirty="0"/>
              <a:t>DE</a:t>
            </a:r>
            <a:r>
              <a:rPr spc="-175" dirty="0"/>
              <a:t> </a:t>
            </a:r>
            <a:r>
              <a:rPr spc="114" dirty="0"/>
              <a:t>TÉRMINOS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2208" y="1039685"/>
            <a:ext cx="7781925" cy="1317625"/>
          </a:xfrm>
          <a:prstGeom prst="rect">
            <a:avLst/>
          </a:prstGeom>
          <a:solidFill>
            <a:srgbClr val="E8E1DD"/>
          </a:solidFill>
        </p:spPr>
        <p:txBody>
          <a:bodyPr vert="horz" wrap="square" lIns="0" tIns="17780" rIns="0" bIns="0" rtlCol="0">
            <a:spAutoFit/>
          </a:bodyPr>
          <a:lstStyle/>
          <a:p>
            <a:pPr marL="109855" marR="179070">
              <a:lnSpc>
                <a:spcPct val="119100"/>
              </a:lnSpc>
              <a:spcBef>
                <a:spcPts val="140"/>
              </a:spcBef>
            </a:pPr>
            <a:r>
              <a:rPr sz="1400" spc="70" dirty="0">
                <a:latin typeface="Trebuchet MS"/>
                <a:cs typeface="Trebuchet MS"/>
              </a:rPr>
              <a:t>Cada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división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de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la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65" dirty="0">
                <a:latin typeface="Trebuchet MS"/>
                <a:cs typeface="Trebuchet MS"/>
              </a:rPr>
              <a:t>disposición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normativa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114" dirty="0">
                <a:latin typeface="Trebuchet MS"/>
                <a:cs typeface="Trebuchet MS"/>
              </a:rPr>
              <a:t>es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85" dirty="0">
                <a:latin typeface="Trebuchet MS"/>
                <a:cs typeface="Trebuchet MS"/>
              </a:rPr>
              <a:t>una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unidad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autónoma.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La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repetición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de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los </a:t>
            </a:r>
            <a:r>
              <a:rPr sz="1400" spc="55" dirty="0">
                <a:latin typeface="Trebuchet MS"/>
                <a:cs typeface="Trebuchet MS"/>
              </a:rPr>
              <a:t>términos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de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70" dirty="0">
                <a:latin typeface="Trebuchet MS"/>
                <a:cs typeface="Trebuchet MS"/>
              </a:rPr>
              <a:t>inciso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70" dirty="0">
                <a:latin typeface="Trebuchet MS"/>
                <a:cs typeface="Trebuchet MS"/>
              </a:rPr>
              <a:t>en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70" dirty="0">
                <a:latin typeface="Trebuchet MS"/>
                <a:cs typeface="Trebuchet MS"/>
              </a:rPr>
              <a:t>inciso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105" dirty="0">
                <a:latin typeface="Trebuchet MS"/>
                <a:cs typeface="Trebuchet MS"/>
              </a:rPr>
              <a:t>o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de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artículo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70" dirty="0">
                <a:latin typeface="Trebuchet MS"/>
                <a:cs typeface="Trebuchet MS"/>
              </a:rPr>
              <a:t>en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artículo,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75" dirty="0">
                <a:latin typeface="Trebuchet MS"/>
                <a:cs typeface="Trebuchet MS"/>
              </a:rPr>
              <a:t>así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90" dirty="0">
                <a:latin typeface="Trebuchet MS"/>
                <a:cs typeface="Trebuchet MS"/>
              </a:rPr>
              <a:t>como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también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el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120" dirty="0">
                <a:latin typeface="Trebuchet MS"/>
                <a:cs typeface="Trebuchet MS"/>
              </a:rPr>
              <a:t>uso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de </a:t>
            </a:r>
            <a:r>
              <a:rPr sz="1400" spc="20" dirty="0">
                <a:latin typeface="Trebuchet MS"/>
                <a:cs typeface="Trebuchet MS"/>
              </a:rPr>
              <a:t>referencias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normativas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completas,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114" dirty="0">
                <a:latin typeface="Trebuchet MS"/>
                <a:cs typeface="Trebuchet MS"/>
              </a:rPr>
              <a:t>son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útiles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110" dirty="0">
                <a:latin typeface="Trebuchet MS"/>
                <a:cs typeface="Trebuchet MS"/>
              </a:rPr>
              <a:t>y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80" dirty="0">
                <a:latin typeface="Trebuchet MS"/>
                <a:cs typeface="Trebuchet MS"/>
              </a:rPr>
              <a:t>a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85" dirty="0">
                <a:latin typeface="Trebuchet MS"/>
                <a:cs typeface="Trebuchet MS"/>
              </a:rPr>
              <a:t>menudo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65" dirty="0">
                <a:latin typeface="Trebuchet MS"/>
                <a:cs typeface="Trebuchet MS"/>
              </a:rPr>
              <a:t>necesarias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para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la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comprensión </a:t>
            </a:r>
            <a:r>
              <a:rPr sz="1400" dirty="0">
                <a:latin typeface="Trebuchet MS"/>
                <a:cs typeface="Trebuchet MS"/>
              </a:rPr>
              <a:t>del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texto,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75" dirty="0">
                <a:latin typeface="Trebuchet MS"/>
                <a:cs typeface="Trebuchet MS"/>
              </a:rPr>
              <a:t>así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90" dirty="0">
                <a:latin typeface="Trebuchet MS"/>
                <a:cs typeface="Trebuchet MS"/>
              </a:rPr>
              <a:t>como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para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145" dirty="0">
                <a:latin typeface="Trebuchet MS"/>
                <a:cs typeface="Trebuchet MS"/>
              </a:rPr>
              <a:t>su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compatibilidad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90" dirty="0">
                <a:latin typeface="Trebuchet MS"/>
                <a:cs typeface="Trebuchet MS"/>
              </a:rPr>
              <a:t>con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modificaciones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85" dirty="0">
                <a:latin typeface="Trebuchet MS"/>
                <a:cs typeface="Trebuchet MS"/>
              </a:rPr>
              <a:t>sucesivas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110" dirty="0">
                <a:latin typeface="Trebuchet MS"/>
                <a:cs typeface="Trebuchet MS"/>
              </a:rPr>
              <a:t>y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90" dirty="0">
                <a:latin typeface="Trebuchet MS"/>
                <a:cs typeface="Trebuchet MS"/>
              </a:rPr>
              <a:t>con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el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120" dirty="0">
                <a:latin typeface="Trebuchet MS"/>
                <a:cs typeface="Trebuchet MS"/>
              </a:rPr>
              <a:t>uso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de </a:t>
            </a:r>
            <a:r>
              <a:rPr sz="1400" spc="85" dirty="0">
                <a:latin typeface="Trebuchet MS"/>
                <a:cs typeface="Trebuchet MS"/>
              </a:rPr>
              <a:t>sistemas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informáticos.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0608" y="2579493"/>
            <a:ext cx="7367905" cy="534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1400" spc="90" dirty="0">
                <a:latin typeface="Trebuchet MS"/>
                <a:cs typeface="Trebuchet MS"/>
              </a:rPr>
              <a:t>En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el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presente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artículo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100" dirty="0">
                <a:latin typeface="Trebuchet MS"/>
                <a:cs typeface="Trebuchet MS"/>
              </a:rPr>
              <a:t>no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110" dirty="0">
                <a:latin typeface="Trebuchet MS"/>
                <a:cs typeface="Trebuchet MS"/>
              </a:rPr>
              <a:t>se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debió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hacer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la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remisión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80" dirty="0">
                <a:latin typeface="Trebuchet MS"/>
                <a:cs typeface="Trebuchet MS"/>
              </a:rPr>
              <a:t>a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70" dirty="0">
                <a:latin typeface="Trebuchet MS"/>
                <a:cs typeface="Trebuchet MS"/>
              </a:rPr>
              <a:t>los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artículos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anteriores,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sino </a:t>
            </a:r>
            <a:r>
              <a:rPr sz="1400" dirty="0">
                <a:latin typeface="Trebuchet MS"/>
                <a:cs typeface="Trebuchet MS"/>
              </a:rPr>
              <a:t>describir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70" dirty="0">
                <a:latin typeface="Trebuchet MS"/>
                <a:cs typeface="Trebuchet MS"/>
              </a:rPr>
              <a:t>los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tipos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de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70" dirty="0">
                <a:latin typeface="Trebuchet MS"/>
                <a:cs typeface="Trebuchet MS"/>
              </a:rPr>
              <a:t>suspensiones,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95" dirty="0">
                <a:latin typeface="Trebuchet MS"/>
                <a:cs typeface="Trebuchet MS"/>
              </a:rPr>
              <a:t>pues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artículos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anteriores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114" dirty="0">
                <a:latin typeface="Trebuchet MS"/>
                <a:cs typeface="Trebuchet MS"/>
              </a:rPr>
              <a:t>son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75" dirty="0">
                <a:latin typeface="Trebuchet MS"/>
                <a:cs typeface="Trebuchet MS"/>
              </a:rPr>
              <a:t>desde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el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1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65" dirty="0">
                <a:latin typeface="Trebuchet MS"/>
                <a:cs typeface="Trebuchet MS"/>
              </a:rPr>
              <a:t>hasta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el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271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1982" y="3669584"/>
            <a:ext cx="7402195" cy="104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9100"/>
              </a:lnSpc>
              <a:spcBef>
                <a:spcPts val="100"/>
              </a:spcBef>
            </a:pPr>
            <a:r>
              <a:rPr sz="1400" spc="10" dirty="0">
                <a:latin typeface="Trebuchet MS"/>
                <a:cs typeface="Trebuchet MS"/>
              </a:rPr>
              <a:t>ARTÍCULO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272.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La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80" dirty="0">
                <a:latin typeface="Trebuchet MS"/>
                <a:cs typeface="Trebuchet MS"/>
              </a:rPr>
              <a:t>suspensión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F18018"/>
                </a:solidFill>
                <a:latin typeface="Trebuchet MS"/>
                <a:cs typeface="Trebuchet MS"/>
              </a:rPr>
              <a:t>otorgada</a:t>
            </a:r>
            <a:r>
              <a:rPr sz="1400" b="1" spc="-15" dirty="0">
                <a:solidFill>
                  <a:srgbClr val="F18018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F18018"/>
                </a:solidFill>
                <a:latin typeface="Trebuchet MS"/>
                <a:cs typeface="Trebuchet MS"/>
              </a:rPr>
              <a:t>conforme</a:t>
            </a:r>
            <a:r>
              <a:rPr sz="1400" b="1" spc="-15" dirty="0">
                <a:solidFill>
                  <a:srgbClr val="F18018"/>
                </a:solidFill>
                <a:latin typeface="Trebuchet MS"/>
                <a:cs typeface="Trebuchet MS"/>
              </a:rPr>
              <a:t> </a:t>
            </a:r>
            <a:r>
              <a:rPr sz="1400" b="1" spc="40" dirty="0">
                <a:solidFill>
                  <a:srgbClr val="F18018"/>
                </a:solidFill>
                <a:latin typeface="Trebuchet MS"/>
                <a:cs typeface="Trebuchet MS"/>
              </a:rPr>
              <a:t>a</a:t>
            </a:r>
            <a:r>
              <a:rPr sz="1400" b="1" spc="-20" dirty="0">
                <a:solidFill>
                  <a:srgbClr val="F18018"/>
                </a:solidFill>
                <a:latin typeface="Trebuchet MS"/>
                <a:cs typeface="Trebuchet MS"/>
              </a:rPr>
              <a:t> </a:t>
            </a:r>
            <a:r>
              <a:rPr sz="1400" b="1" spc="50" dirty="0">
                <a:solidFill>
                  <a:srgbClr val="F18018"/>
                </a:solidFill>
                <a:latin typeface="Trebuchet MS"/>
                <a:cs typeface="Trebuchet MS"/>
              </a:rPr>
              <a:t>los</a:t>
            </a:r>
            <a:r>
              <a:rPr sz="1400" b="1" spc="-15" dirty="0">
                <a:solidFill>
                  <a:srgbClr val="F18018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F18018"/>
                </a:solidFill>
                <a:latin typeface="Trebuchet MS"/>
                <a:cs typeface="Trebuchet MS"/>
              </a:rPr>
              <a:t>artículos</a:t>
            </a:r>
            <a:r>
              <a:rPr sz="1400" b="1" spc="-15" dirty="0">
                <a:solidFill>
                  <a:srgbClr val="F18018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18018"/>
                </a:solidFill>
                <a:latin typeface="Trebuchet MS"/>
                <a:cs typeface="Trebuchet MS"/>
              </a:rPr>
              <a:t>anteriores,</a:t>
            </a:r>
            <a:r>
              <a:rPr sz="1400" b="1" spc="-45" dirty="0">
                <a:solidFill>
                  <a:srgbClr val="F18018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quedará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sin </a:t>
            </a:r>
            <a:r>
              <a:rPr sz="1400" spc="45" dirty="0">
                <a:latin typeface="Trebuchet MS"/>
                <a:cs typeface="Trebuchet MS"/>
              </a:rPr>
              <a:t>efectos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65" dirty="0">
                <a:latin typeface="Trebuchet MS"/>
                <a:cs typeface="Trebuchet MS"/>
              </a:rPr>
              <a:t>si</a:t>
            </a:r>
            <a:r>
              <a:rPr sz="1400" spc="-35" dirty="0">
                <a:latin typeface="Trebuchet MS"/>
                <a:cs typeface="Trebuchet MS"/>
              </a:rPr>
              <a:t> el </a:t>
            </a:r>
            <a:r>
              <a:rPr sz="1400" dirty="0">
                <a:latin typeface="Trebuchet MS"/>
                <a:cs typeface="Trebuchet MS"/>
              </a:rPr>
              <a:t>tercero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da,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a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114" dirty="0">
                <a:latin typeface="Trebuchet MS"/>
                <a:cs typeface="Trebuchet MS"/>
              </a:rPr>
              <a:t>su</a:t>
            </a:r>
            <a:r>
              <a:rPr sz="1400" spc="-30" dirty="0">
                <a:latin typeface="Trebuchet MS"/>
                <a:cs typeface="Trebuchet MS"/>
              </a:rPr>
              <a:t> vez,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caución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suficiente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para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restituir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las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100" dirty="0">
                <a:latin typeface="Trebuchet MS"/>
                <a:cs typeface="Trebuchet MS"/>
              </a:rPr>
              <a:t>cosas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al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estado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que </a:t>
            </a:r>
            <a:r>
              <a:rPr sz="1400" spc="55" dirty="0">
                <a:latin typeface="Trebuchet MS"/>
                <a:cs typeface="Trebuchet MS"/>
              </a:rPr>
              <a:t>guardaban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antes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de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la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violación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y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pagar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los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90" dirty="0">
                <a:latin typeface="Trebuchet MS"/>
                <a:cs typeface="Trebuchet MS"/>
              </a:rPr>
              <a:t>daños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y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perjuicios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que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sobrevengan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al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actor, </a:t>
            </a:r>
            <a:r>
              <a:rPr sz="1400" spc="70" dirty="0">
                <a:latin typeface="Trebuchet MS"/>
                <a:cs typeface="Trebuchet MS"/>
              </a:rPr>
              <a:t>en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el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95" dirty="0">
                <a:latin typeface="Trebuchet MS"/>
                <a:cs typeface="Trebuchet MS"/>
              </a:rPr>
              <a:t>caso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de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70" dirty="0">
                <a:latin typeface="Trebuchet MS"/>
                <a:cs typeface="Trebuchet MS"/>
              </a:rPr>
              <a:t>que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éste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obtenga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sentencia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favorable».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1509" rIns="0" bIns="0" rtlCol="0">
            <a:spAutoFit/>
          </a:bodyPr>
          <a:lstStyle/>
          <a:p>
            <a:pPr marL="1911985">
              <a:lnSpc>
                <a:spcPct val="100000"/>
              </a:lnSpc>
              <a:spcBef>
                <a:spcPts val="100"/>
              </a:spcBef>
            </a:pPr>
            <a:r>
              <a:rPr spc="170" dirty="0"/>
              <a:t>USO</a:t>
            </a:r>
            <a:r>
              <a:rPr spc="-175" dirty="0"/>
              <a:t> </a:t>
            </a:r>
            <a:r>
              <a:rPr spc="120" dirty="0"/>
              <a:t>DE</a:t>
            </a:r>
            <a:r>
              <a:rPr spc="-170" dirty="0"/>
              <a:t> </a:t>
            </a:r>
            <a:r>
              <a:rPr spc="135" dirty="0"/>
              <a:t>SIGLAS</a:t>
            </a:r>
            <a:r>
              <a:rPr spc="-170" dirty="0"/>
              <a:t> </a:t>
            </a:r>
            <a:r>
              <a:rPr spc="170" dirty="0"/>
              <a:t>Y</a:t>
            </a:r>
            <a:r>
              <a:rPr spc="-170" dirty="0"/>
              <a:t> </a:t>
            </a:r>
            <a:r>
              <a:rPr spc="135" dirty="0"/>
              <a:t>ACRÓNIMOS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802961"/>
            <a:ext cx="8695055" cy="4330700"/>
            <a:chOff x="0" y="802961"/>
            <a:chExt cx="8695055" cy="4330700"/>
          </a:xfrm>
        </p:grpSpPr>
        <p:sp>
          <p:nvSpPr>
            <p:cNvPr id="4" name="object 4"/>
            <p:cNvSpPr/>
            <p:nvPr/>
          </p:nvSpPr>
          <p:spPr>
            <a:xfrm>
              <a:off x="0" y="2910738"/>
              <a:ext cx="2204085" cy="2223135"/>
            </a:xfrm>
            <a:custGeom>
              <a:avLst/>
              <a:gdLst/>
              <a:ahLst/>
              <a:cxnLst/>
              <a:rect l="l" t="t" r="r" b="b"/>
              <a:pathLst>
                <a:path w="2204085" h="2223135">
                  <a:moveTo>
                    <a:pt x="0" y="0"/>
                  </a:moveTo>
                  <a:lnTo>
                    <a:pt x="0" y="2222855"/>
                  </a:lnTo>
                  <a:lnTo>
                    <a:pt x="2204035" y="2222855"/>
                  </a:lnTo>
                  <a:lnTo>
                    <a:pt x="2202103" y="2138427"/>
                  </a:lnTo>
                  <a:lnTo>
                    <a:pt x="2199536" y="2090326"/>
                  </a:lnTo>
                  <a:lnTo>
                    <a:pt x="2195962" y="2042500"/>
                  </a:lnTo>
                  <a:lnTo>
                    <a:pt x="2191389" y="1994959"/>
                  </a:lnTo>
                  <a:lnTo>
                    <a:pt x="2185829" y="1947712"/>
                  </a:lnTo>
                  <a:lnTo>
                    <a:pt x="2179292" y="1900772"/>
                  </a:lnTo>
                  <a:lnTo>
                    <a:pt x="2171789" y="1854148"/>
                  </a:lnTo>
                  <a:lnTo>
                    <a:pt x="2163330" y="1807851"/>
                  </a:lnTo>
                  <a:lnTo>
                    <a:pt x="2153926" y="1761890"/>
                  </a:lnTo>
                  <a:lnTo>
                    <a:pt x="2143586" y="1716278"/>
                  </a:lnTo>
                  <a:lnTo>
                    <a:pt x="2132322" y="1671024"/>
                  </a:lnTo>
                  <a:lnTo>
                    <a:pt x="2120144" y="1626138"/>
                  </a:lnTo>
                  <a:lnTo>
                    <a:pt x="2107063" y="1581632"/>
                  </a:lnTo>
                  <a:lnTo>
                    <a:pt x="2093089" y="1537515"/>
                  </a:lnTo>
                  <a:lnTo>
                    <a:pt x="2078232" y="1493799"/>
                  </a:lnTo>
                  <a:lnTo>
                    <a:pt x="2062503" y="1450493"/>
                  </a:lnTo>
                  <a:lnTo>
                    <a:pt x="2045912" y="1407608"/>
                  </a:lnTo>
                  <a:lnTo>
                    <a:pt x="2028471" y="1365155"/>
                  </a:lnTo>
                  <a:lnTo>
                    <a:pt x="2010189" y="1323144"/>
                  </a:lnTo>
                  <a:lnTo>
                    <a:pt x="1991077" y="1281586"/>
                  </a:lnTo>
                  <a:lnTo>
                    <a:pt x="1971145" y="1240490"/>
                  </a:lnTo>
                  <a:lnTo>
                    <a:pt x="1950404" y="1199868"/>
                  </a:lnTo>
                  <a:lnTo>
                    <a:pt x="1928864" y="1159730"/>
                  </a:lnTo>
                  <a:lnTo>
                    <a:pt x="1906537" y="1120087"/>
                  </a:lnTo>
                  <a:lnTo>
                    <a:pt x="1883432" y="1080949"/>
                  </a:lnTo>
                  <a:lnTo>
                    <a:pt x="1859559" y="1042326"/>
                  </a:lnTo>
                  <a:lnTo>
                    <a:pt x="1834930" y="1004229"/>
                  </a:lnTo>
                  <a:lnTo>
                    <a:pt x="1809555" y="966669"/>
                  </a:lnTo>
                  <a:lnTo>
                    <a:pt x="1783444" y="929656"/>
                  </a:lnTo>
                  <a:lnTo>
                    <a:pt x="1756608" y="893200"/>
                  </a:lnTo>
                  <a:lnTo>
                    <a:pt x="1729057" y="857312"/>
                  </a:lnTo>
                  <a:lnTo>
                    <a:pt x="1700802" y="822002"/>
                  </a:lnTo>
                  <a:lnTo>
                    <a:pt x="1671853" y="787281"/>
                  </a:lnTo>
                  <a:lnTo>
                    <a:pt x="1642221" y="753160"/>
                  </a:lnTo>
                  <a:lnTo>
                    <a:pt x="1611916" y="719649"/>
                  </a:lnTo>
                  <a:lnTo>
                    <a:pt x="1580948" y="686757"/>
                  </a:lnTo>
                  <a:lnTo>
                    <a:pt x="1549329" y="654497"/>
                  </a:lnTo>
                  <a:lnTo>
                    <a:pt x="1517069" y="622878"/>
                  </a:lnTo>
                  <a:lnTo>
                    <a:pt x="1484178" y="591911"/>
                  </a:lnTo>
                  <a:lnTo>
                    <a:pt x="1450666" y="561606"/>
                  </a:lnTo>
                  <a:lnTo>
                    <a:pt x="1416545" y="531974"/>
                  </a:lnTo>
                  <a:lnTo>
                    <a:pt x="1381824" y="503026"/>
                  </a:lnTo>
                  <a:lnTo>
                    <a:pt x="1346514" y="474771"/>
                  </a:lnTo>
                  <a:lnTo>
                    <a:pt x="1310626" y="447220"/>
                  </a:lnTo>
                  <a:lnTo>
                    <a:pt x="1274170" y="420384"/>
                  </a:lnTo>
                  <a:lnTo>
                    <a:pt x="1237157" y="394273"/>
                  </a:lnTo>
                  <a:lnTo>
                    <a:pt x="1199596" y="368898"/>
                  </a:lnTo>
                  <a:lnTo>
                    <a:pt x="1161500" y="344269"/>
                  </a:lnTo>
                  <a:lnTo>
                    <a:pt x="1122877" y="320397"/>
                  </a:lnTo>
                  <a:lnTo>
                    <a:pt x="1083738" y="297292"/>
                  </a:lnTo>
                  <a:lnTo>
                    <a:pt x="1044095" y="274964"/>
                  </a:lnTo>
                  <a:lnTo>
                    <a:pt x="1003957" y="253425"/>
                  </a:lnTo>
                  <a:lnTo>
                    <a:pt x="963336" y="232684"/>
                  </a:lnTo>
                  <a:lnTo>
                    <a:pt x="922240" y="212753"/>
                  </a:lnTo>
                  <a:lnTo>
                    <a:pt x="880682" y="193641"/>
                  </a:lnTo>
                  <a:lnTo>
                    <a:pt x="838671" y="175359"/>
                  </a:lnTo>
                  <a:lnTo>
                    <a:pt x="796218" y="157917"/>
                  </a:lnTo>
                  <a:lnTo>
                    <a:pt x="753333" y="141327"/>
                  </a:lnTo>
                  <a:lnTo>
                    <a:pt x="710027" y="125598"/>
                  </a:lnTo>
                  <a:lnTo>
                    <a:pt x="666311" y="110742"/>
                  </a:lnTo>
                  <a:lnTo>
                    <a:pt x="622195" y="96767"/>
                  </a:lnTo>
                  <a:lnTo>
                    <a:pt x="577688" y="83686"/>
                  </a:lnTo>
                  <a:lnTo>
                    <a:pt x="532803" y="71508"/>
                  </a:lnTo>
                  <a:lnTo>
                    <a:pt x="487549" y="60244"/>
                  </a:lnTo>
                  <a:lnTo>
                    <a:pt x="441937" y="49905"/>
                  </a:lnTo>
                  <a:lnTo>
                    <a:pt x="395977" y="40501"/>
                  </a:lnTo>
                  <a:lnTo>
                    <a:pt x="349680" y="32042"/>
                  </a:lnTo>
                  <a:lnTo>
                    <a:pt x="303056" y="24538"/>
                  </a:lnTo>
                  <a:lnTo>
                    <a:pt x="256116" y="18002"/>
                  </a:lnTo>
                  <a:lnTo>
                    <a:pt x="208870" y="12442"/>
                  </a:lnTo>
                  <a:lnTo>
                    <a:pt x="161329" y="7869"/>
                  </a:lnTo>
                  <a:lnTo>
                    <a:pt x="113504" y="4295"/>
                  </a:lnTo>
                  <a:lnTo>
                    <a:pt x="65403" y="1729"/>
                  </a:lnTo>
                  <a:lnTo>
                    <a:pt x="17039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2867" y="1263639"/>
              <a:ext cx="7742555" cy="3366135"/>
            </a:xfrm>
            <a:custGeom>
              <a:avLst/>
              <a:gdLst/>
              <a:ahLst/>
              <a:cxnLst/>
              <a:rect l="l" t="t" r="r" b="b"/>
              <a:pathLst>
                <a:path w="7742555" h="3366135">
                  <a:moveTo>
                    <a:pt x="7489825" y="0"/>
                  </a:moveTo>
                  <a:lnTo>
                    <a:pt x="734606" y="0"/>
                  </a:lnTo>
                  <a:lnTo>
                    <a:pt x="686305" y="1562"/>
                  </a:lnTo>
                  <a:lnTo>
                    <a:pt x="638838" y="6185"/>
                  </a:lnTo>
                  <a:lnTo>
                    <a:pt x="592303" y="13772"/>
                  </a:lnTo>
                  <a:lnTo>
                    <a:pt x="546795" y="24226"/>
                  </a:lnTo>
                  <a:lnTo>
                    <a:pt x="502412" y="37450"/>
                  </a:lnTo>
                  <a:lnTo>
                    <a:pt x="459251" y="53347"/>
                  </a:lnTo>
                  <a:lnTo>
                    <a:pt x="417408" y="71821"/>
                  </a:lnTo>
                  <a:lnTo>
                    <a:pt x="376980" y="92775"/>
                  </a:lnTo>
                  <a:lnTo>
                    <a:pt x="338063" y="116112"/>
                  </a:lnTo>
                  <a:lnTo>
                    <a:pt x="300756" y="141735"/>
                  </a:lnTo>
                  <a:lnTo>
                    <a:pt x="265154" y="169548"/>
                  </a:lnTo>
                  <a:lnTo>
                    <a:pt x="231354" y="199453"/>
                  </a:lnTo>
                  <a:lnTo>
                    <a:pt x="199453" y="231354"/>
                  </a:lnTo>
                  <a:lnTo>
                    <a:pt x="169548" y="265154"/>
                  </a:lnTo>
                  <a:lnTo>
                    <a:pt x="141735" y="300756"/>
                  </a:lnTo>
                  <a:lnTo>
                    <a:pt x="116112" y="338063"/>
                  </a:lnTo>
                  <a:lnTo>
                    <a:pt x="92775" y="376980"/>
                  </a:lnTo>
                  <a:lnTo>
                    <a:pt x="71821" y="417408"/>
                  </a:lnTo>
                  <a:lnTo>
                    <a:pt x="53347" y="459251"/>
                  </a:lnTo>
                  <a:lnTo>
                    <a:pt x="37450" y="502412"/>
                  </a:lnTo>
                  <a:lnTo>
                    <a:pt x="24226" y="546795"/>
                  </a:lnTo>
                  <a:lnTo>
                    <a:pt x="13772" y="592303"/>
                  </a:lnTo>
                  <a:lnTo>
                    <a:pt x="6185" y="638838"/>
                  </a:lnTo>
                  <a:lnTo>
                    <a:pt x="1562" y="686305"/>
                  </a:lnTo>
                  <a:lnTo>
                    <a:pt x="0" y="734606"/>
                  </a:lnTo>
                  <a:lnTo>
                    <a:pt x="0" y="3113379"/>
                  </a:lnTo>
                  <a:lnTo>
                    <a:pt x="4064" y="3158731"/>
                  </a:lnTo>
                  <a:lnTo>
                    <a:pt x="15784" y="3201417"/>
                  </a:lnTo>
                  <a:lnTo>
                    <a:pt x="34445" y="3240724"/>
                  </a:lnTo>
                  <a:lnTo>
                    <a:pt x="59337" y="3275939"/>
                  </a:lnTo>
                  <a:lnTo>
                    <a:pt x="89746" y="3306349"/>
                  </a:lnTo>
                  <a:lnTo>
                    <a:pt x="124960" y="3331241"/>
                  </a:lnTo>
                  <a:lnTo>
                    <a:pt x="164267" y="3349904"/>
                  </a:lnTo>
                  <a:lnTo>
                    <a:pt x="206955" y="3361625"/>
                  </a:lnTo>
                  <a:lnTo>
                    <a:pt x="252310" y="3365690"/>
                  </a:lnTo>
                  <a:lnTo>
                    <a:pt x="7489825" y="3365690"/>
                  </a:lnTo>
                  <a:lnTo>
                    <a:pt x="7535177" y="3361625"/>
                  </a:lnTo>
                  <a:lnTo>
                    <a:pt x="7577863" y="3349904"/>
                  </a:lnTo>
                  <a:lnTo>
                    <a:pt x="7617169" y="3331241"/>
                  </a:lnTo>
                  <a:lnTo>
                    <a:pt x="7652384" y="3306349"/>
                  </a:lnTo>
                  <a:lnTo>
                    <a:pt x="7682794" y="3275939"/>
                  </a:lnTo>
                  <a:lnTo>
                    <a:pt x="7707687" y="3240724"/>
                  </a:lnTo>
                  <a:lnTo>
                    <a:pt x="7726350" y="3201417"/>
                  </a:lnTo>
                  <a:lnTo>
                    <a:pt x="7738070" y="3158731"/>
                  </a:lnTo>
                  <a:lnTo>
                    <a:pt x="7742135" y="3113379"/>
                  </a:lnTo>
                  <a:lnTo>
                    <a:pt x="7742135" y="252310"/>
                  </a:lnTo>
                  <a:lnTo>
                    <a:pt x="7738070" y="206958"/>
                  </a:lnTo>
                  <a:lnTo>
                    <a:pt x="7726350" y="164272"/>
                  </a:lnTo>
                  <a:lnTo>
                    <a:pt x="7707687" y="124966"/>
                  </a:lnTo>
                  <a:lnTo>
                    <a:pt x="7682794" y="89751"/>
                  </a:lnTo>
                  <a:lnTo>
                    <a:pt x="7652384" y="59341"/>
                  </a:lnTo>
                  <a:lnTo>
                    <a:pt x="7617169" y="34448"/>
                  </a:lnTo>
                  <a:lnTo>
                    <a:pt x="7577863" y="15785"/>
                  </a:lnTo>
                  <a:lnTo>
                    <a:pt x="7535177" y="4065"/>
                  </a:lnTo>
                  <a:lnTo>
                    <a:pt x="7489825" y="0"/>
                  </a:lnTo>
                  <a:close/>
                </a:path>
              </a:pathLst>
            </a:custGeom>
            <a:solidFill>
              <a:srgbClr val="E8E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97156" y="802961"/>
              <a:ext cx="735330" cy="719455"/>
            </a:xfrm>
            <a:custGeom>
              <a:avLst/>
              <a:gdLst/>
              <a:ahLst/>
              <a:cxnLst/>
              <a:rect l="l" t="t" r="r" b="b"/>
              <a:pathLst>
                <a:path w="735329" h="719455">
                  <a:moveTo>
                    <a:pt x="582307" y="0"/>
                  </a:moveTo>
                  <a:lnTo>
                    <a:pt x="152400" y="0"/>
                  </a:lnTo>
                  <a:lnTo>
                    <a:pt x="104363" y="7804"/>
                  </a:lnTo>
                  <a:lnTo>
                    <a:pt x="62544" y="29508"/>
                  </a:lnTo>
                  <a:lnTo>
                    <a:pt x="29504" y="62550"/>
                  </a:lnTo>
                  <a:lnTo>
                    <a:pt x="7802" y="104368"/>
                  </a:lnTo>
                  <a:lnTo>
                    <a:pt x="0" y="152399"/>
                  </a:lnTo>
                  <a:lnTo>
                    <a:pt x="0" y="566623"/>
                  </a:lnTo>
                  <a:lnTo>
                    <a:pt x="7802" y="614659"/>
                  </a:lnTo>
                  <a:lnTo>
                    <a:pt x="29504" y="656478"/>
                  </a:lnTo>
                  <a:lnTo>
                    <a:pt x="62544" y="689518"/>
                  </a:lnTo>
                  <a:lnTo>
                    <a:pt x="104363" y="711220"/>
                  </a:lnTo>
                  <a:lnTo>
                    <a:pt x="152400" y="719023"/>
                  </a:lnTo>
                  <a:lnTo>
                    <a:pt x="582307" y="719023"/>
                  </a:lnTo>
                  <a:lnTo>
                    <a:pt x="630344" y="711220"/>
                  </a:lnTo>
                  <a:lnTo>
                    <a:pt x="672162" y="689518"/>
                  </a:lnTo>
                  <a:lnTo>
                    <a:pt x="705203" y="656478"/>
                  </a:lnTo>
                  <a:lnTo>
                    <a:pt x="726904" y="614659"/>
                  </a:lnTo>
                  <a:lnTo>
                    <a:pt x="734707" y="566623"/>
                  </a:lnTo>
                  <a:lnTo>
                    <a:pt x="734707" y="152399"/>
                  </a:lnTo>
                  <a:lnTo>
                    <a:pt x="726904" y="104368"/>
                  </a:lnTo>
                  <a:lnTo>
                    <a:pt x="705203" y="62550"/>
                  </a:lnTo>
                  <a:lnTo>
                    <a:pt x="672162" y="29508"/>
                  </a:lnTo>
                  <a:lnTo>
                    <a:pt x="630344" y="7804"/>
                  </a:lnTo>
                  <a:lnTo>
                    <a:pt x="582307" y="0"/>
                  </a:lnTo>
                  <a:close/>
                </a:path>
              </a:pathLst>
            </a:custGeom>
            <a:solidFill>
              <a:srgbClr val="B86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29617" y="1615728"/>
            <a:ext cx="7210425" cy="254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14599"/>
              </a:lnSpc>
              <a:spcBef>
                <a:spcPts val="100"/>
              </a:spcBef>
            </a:pPr>
            <a:r>
              <a:rPr sz="1600" b="1" spc="65" dirty="0">
                <a:solidFill>
                  <a:srgbClr val="B86656"/>
                </a:solidFill>
                <a:latin typeface="Trebuchet MS"/>
                <a:cs typeface="Trebuchet MS"/>
              </a:rPr>
              <a:t>Cuando</a:t>
            </a:r>
            <a:r>
              <a:rPr sz="1600" b="1" spc="8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en</a:t>
            </a:r>
            <a:r>
              <a:rPr sz="1600" b="1" spc="9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70" dirty="0">
                <a:solidFill>
                  <a:srgbClr val="B86656"/>
                </a:solidFill>
                <a:latin typeface="Trebuchet MS"/>
                <a:cs typeface="Trebuchet MS"/>
              </a:rPr>
              <a:t>las</a:t>
            </a:r>
            <a:r>
              <a:rPr sz="1600" b="1" spc="8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45" dirty="0">
                <a:solidFill>
                  <a:srgbClr val="B86656"/>
                </a:solidFill>
                <a:latin typeface="Trebuchet MS"/>
                <a:cs typeface="Trebuchet MS"/>
              </a:rPr>
              <a:t>disposiciones</a:t>
            </a:r>
            <a:r>
              <a:rPr sz="1600" b="1" spc="9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normativas</a:t>
            </a:r>
            <a:r>
              <a:rPr sz="1600" b="1" spc="85" dirty="0">
                <a:solidFill>
                  <a:srgbClr val="B86656"/>
                </a:solidFill>
                <a:latin typeface="Trebuchet MS"/>
                <a:cs typeface="Trebuchet MS"/>
              </a:rPr>
              <a:t> sea</a:t>
            </a:r>
            <a:r>
              <a:rPr sz="1600" b="1" spc="9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preciso</a:t>
            </a:r>
            <a:r>
              <a:rPr sz="1600" b="1" spc="9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repetir</a:t>
            </a:r>
            <a:r>
              <a:rPr sz="1600" b="1" spc="8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varias</a:t>
            </a:r>
            <a:r>
              <a:rPr sz="1600" b="1" spc="9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B86656"/>
                </a:solidFill>
                <a:latin typeface="Trebuchet MS"/>
                <a:cs typeface="Trebuchet MS"/>
              </a:rPr>
              <a:t>veces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una</a:t>
            </a:r>
            <a:r>
              <a:rPr sz="1600" b="1" spc="-3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palabra,</a:t>
            </a:r>
            <a:r>
              <a:rPr sz="1600" b="1" spc="-3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85" dirty="0">
                <a:solidFill>
                  <a:srgbClr val="B86656"/>
                </a:solidFill>
                <a:latin typeface="Trebuchet MS"/>
                <a:cs typeface="Trebuchet MS"/>
              </a:rPr>
              <a:t>se</a:t>
            </a:r>
            <a:r>
              <a:rPr sz="1600" b="1" spc="-3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emplea</a:t>
            </a:r>
            <a:r>
              <a:rPr sz="1600" b="1" spc="-3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una</a:t>
            </a:r>
            <a:r>
              <a:rPr sz="1600" b="1" spc="-3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sigla,</a:t>
            </a:r>
            <a:r>
              <a:rPr sz="1600" b="1" spc="-3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que</a:t>
            </a:r>
            <a:r>
              <a:rPr sz="1600" b="1" spc="-3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85" dirty="0">
                <a:solidFill>
                  <a:srgbClr val="B86656"/>
                </a:solidFill>
                <a:latin typeface="Trebuchet MS"/>
                <a:cs typeface="Trebuchet MS"/>
              </a:rPr>
              <a:t>es</a:t>
            </a:r>
            <a:r>
              <a:rPr sz="1600" b="1" spc="-3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la</a:t>
            </a:r>
            <a:r>
              <a:rPr sz="1600" b="1" spc="-3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35" dirty="0">
                <a:solidFill>
                  <a:srgbClr val="B86656"/>
                </a:solidFill>
                <a:latin typeface="Trebuchet MS"/>
                <a:cs typeface="Trebuchet MS"/>
              </a:rPr>
              <a:t>formada</a:t>
            </a:r>
            <a:r>
              <a:rPr sz="1600" b="1" spc="-3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por</a:t>
            </a:r>
            <a:r>
              <a:rPr sz="1600" b="1" spc="-3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60" dirty="0">
                <a:solidFill>
                  <a:srgbClr val="B86656"/>
                </a:solidFill>
                <a:latin typeface="Trebuchet MS"/>
                <a:cs typeface="Trebuchet MS"/>
              </a:rPr>
              <a:t>las</a:t>
            </a:r>
            <a:r>
              <a:rPr sz="1600" b="1" spc="-3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letras</a:t>
            </a:r>
            <a:r>
              <a:rPr sz="1600" b="1" spc="-3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B86656"/>
                </a:solidFill>
                <a:latin typeface="Trebuchet MS"/>
                <a:cs typeface="Trebuchet MS"/>
              </a:rPr>
              <a:t>iniciales </a:t>
            </a:r>
            <a:r>
              <a:rPr sz="1600" b="1" spc="40" dirty="0">
                <a:solidFill>
                  <a:srgbClr val="B86656"/>
                </a:solidFill>
                <a:latin typeface="Trebuchet MS"/>
                <a:cs typeface="Trebuchet MS"/>
              </a:rPr>
              <a:t>de</a:t>
            </a:r>
            <a:r>
              <a:rPr sz="1600" b="1" spc="-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65" dirty="0">
                <a:solidFill>
                  <a:srgbClr val="B86656"/>
                </a:solidFill>
                <a:latin typeface="Trebuchet MS"/>
                <a:cs typeface="Trebuchet MS"/>
              </a:rPr>
              <a:t>los</a:t>
            </a:r>
            <a:r>
              <a:rPr sz="1600" b="1" spc="-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términos</a:t>
            </a:r>
            <a:r>
              <a:rPr sz="1600" b="1" spc="-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que</a:t>
            </a:r>
            <a:r>
              <a:rPr sz="1600" b="1" spc="-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integran</a:t>
            </a:r>
            <a:r>
              <a:rPr sz="1600" b="1" spc="-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una</a:t>
            </a:r>
            <a:r>
              <a:rPr sz="1600" b="1" spc="-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denominación</a:t>
            </a:r>
            <a:r>
              <a:rPr sz="1600" b="1" spc="-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compleja</a:t>
            </a:r>
            <a:r>
              <a:rPr sz="1600" b="1" spc="-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90" dirty="0">
                <a:solidFill>
                  <a:srgbClr val="B86656"/>
                </a:solidFill>
                <a:latin typeface="Trebuchet MS"/>
                <a:cs typeface="Trebuchet MS"/>
              </a:rPr>
              <a:t>y</a:t>
            </a:r>
            <a:r>
              <a:rPr sz="1600" b="1" spc="-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95" dirty="0">
                <a:solidFill>
                  <a:srgbClr val="B86656"/>
                </a:solidFill>
                <a:latin typeface="Trebuchet MS"/>
                <a:cs typeface="Trebuchet MS"/>
              </a:rPr>
              <a:t>se</a:t>
            </a:r>
            <a:r>
              <a:rPr sz="1600" b="1" spc="-1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escribe</a:t>
            </a:r>
            <a:r>
              <a:rPr sz="1600" b="1" spc="-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B86656"/>
                </a:solidFill>
                <a:latin typeface="Trebuchet MS"/>
                <a:cs typeface="Trebuchet MS"/>
              </a:rPr>
              <a:t>con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letras</a:t>
            </a:r>
            <a:r>
              <a:rPr sz="1600" b="1" spc="-10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60" dirty="0">
                <a:solidFill>
                  <a:srgbClr val="B86656"/>
                </a:solidFill>
                <a:latin typeface="Trebuchet MS"/>
                <a:cs typeface="Trebuchet MS"/>
              </a:rPr>
              <a:t>mayúsculas</a:t>
            </a:r>
            <a:r>
              <a:rPr sz="1600" b="1" spc="-10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50" dirty="0">
                <a:solidFill>
                  <a:srgbClr val="B86656"/>
                </a:solidFill>
                <a:latin typeface="Trebuchet MS"/>
                <a:cs typeface="Trebuchet MS"/>
              </a:rPr>
              <a:t>sin</a:t>
            </a:r>
            <a:r>
              <a:rPr sz="1600" b="1" spc="-10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B86656"/>
                </a:solidFill>
                <a:latin typeface="Trebuchet MS"/>
                <a:cs typeface="Trebuchet MS"/>
              </a:rPr>
              <a:t>puntos.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600">
              <a:latin typeface="Trebuchet MS"/>
              <a:cs typeface="Trebuchet MS"/>
            </a:endParaRPr>
          </a:p>
          <a:p>
            <a:pPr marL="12700" marR="5080" algn="just">
              <a:lnSpc>
                <a:spcPct val="114599"/>
              </a:lnSpc>
            </a:pP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Acrónimo</a:t>
            </a:r>
            <a:r>
              <a:rPr sz="1600" b="1" spc="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95" dirty="0">
                <a:solidFill>
                  <a:srgbClr val="B86656"/>
                </a:solidFill>
                <a:latin typeface="Trebuchet MS"/>
                <a:cs typeface="Trebuchet MS"/>
              </a:rPr>
              <a:t>es</a:t>
            </a:r>
            <a:r>
              <a:rPr sz="1600" b="1" spc="2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el</a:t>
            </a:r>
            <a:r>
              <a:rPr sz="1600" b="1" spc="2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término</a:t>
            </a:r>
            <a:r>
              <a:rPr sz="1600" b="1" spc="2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45" dirty="0">
                <a:solidFill>
                  <a:srgbClr val="B86656"/>
                </a:solidFill>
                <a:latin typeface="Trebuchet MS"/>
                <a:cs typeface="Trebuchet MS"/>
              </a:rPr>
              <a:t>formado</a:t>
            </a:r>
            <a:r>
              <a:rPr sz="1600" b="1" spc="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por</a:t>
            </a:r>
            <a:r>
              <a:rPr sz="1600" b="1" spc="2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la</a:t>
            </a:r>
            <a:r>
              <a:rPr sz="1600" b="1" spc="2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unión</a:t>
            </a:r>
            <a:r>
              <a:rPr sz="1600" b="1" spc="2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50" dirty="0">
                <a:solidFill>
                  <a:srgbClr val="B86656"/>
                </a:solidFill>
                <a:latin typeface="Trebuchet MS"/>
                <a:cs typeface="Trebuchet MS"/>
              </a:rPr>
              <a:t>de</a:t>
            </a:r>
            <a:r>
              <a:rPr sz="1600" b="1" spc="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elementos</a:t>
            </a:r>
            <a:r>
              <a:rPr sz="1600" b="1" spc="2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50" dirty="0">
                <a:solidFill>
                  <a:srgbClr val="B86656"/>
                </a:solidFill>
                <a:latin typeface="Trebuchet MS"/>
                <a:cs typeface="Trebuchet MS"/>
              </a:rPr>
              <a:t>de</a:t>
            </a:r>
            <a:r>
              <a:rPr sz="1600" b="1" spc="2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110" dirty="0">
                <a:solidFill>
                  <a:srgbClr val="B86656"/>
                </a:solidFill>
                <a:latin typeface="Trebuchet MS"/>
                <a:cs typeface="Trebuchet MS"/>
              </a:rPr>
              <a:t>dos</a:t>
            </a:r>
            <a:r>
              <a:rPr sz="1600" b="1" spc="2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90" dirty="0">
                <a:solidFill>
                  <a:srgbClr val="B86656"/>
                </a:solidFill>
                <a:latin typeface="Trebuchet MS"/>
                <a:cs typeface="Trebuchet MS"/>
              </a:rPr>
              <a:t>o</a:t>
            </a:r>
            <a:r>
              <a:rPr sz="1600" b="1" spc="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65" dirty="0">
                <a:solidFill>
                  <a:srgbClr val="B86656"/>
                </a:solidFill>
                <a:latin typeface="Trebuchet MS"/>
                <a:cs typeface="Trebuchet MS"/>
              </a:rPr>
              <a:t>más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palabras,</a:t>
            </a:r>
            <a:r>
              <a:rPr sz="1600" b="1" spc="85" dirty="0">
                <a:solidFill>
                  <a:srgbClr val="B86656"/>
                </a:solidFill>
                <a:latin typeface="Trebuchet MS"/>
                <a:cs typeface="Trebuchet MS"/>
              </a:rPr>
              <a:t>  </a:t>
            </a:r>
            <a:r>
              <a:rPr sz="1600" b="1" spc="90" dirty="0">
                <a:solidFill>
                  <a:srgbClr val="B86656"/>
                </a:solidFill>
                <a:latin typeface="Trebuchet MS"/>
                <a:cs typeface="Trebuchet MS"/>
              </a:rPr>
              <a:t>o 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bien,</a:t>
            </a:r>
            <a:r>
              <a:rPr sz="1600" b="1" spc="90" dirty="0">
                <a:solidFill>
                  <a:srgbClr val="B86656"/>
                </a:solidFill>
                <a:latin typeface="Trebuchet MS"/>
                <a:cs typeface="Trebuchet MS"/>
              </a:rPr>
              <a:t> 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la</a:t>
            </a:r>
            <a:r>
              <a:rPr sz="1600" b="1" spc="85" dirty="0">
                <a:solidFill>
                  <a:srgbClr val="B86656"/>
                </a:solidFill>
                <a:latin typeface="Trebuchet MS"/>
                <a:cs typeface="Trebuchet MS"/>
              </a:rPr>
              <a:t>  </a:t>
            </a:r>
            <a:r>
              <a:rPr sz="1600" b="1" spc="70" dirty="0">
                <a:solidFill>
                  <a:srgbClr val="B86656"/>
                </a:solidFill>
                <a:latin typeface="Trebuchet MS"/>
                <a:cs typeface="Trebuchet MS"/>
              </a:rPr>
              <a:t>sigla</a:t>
            </a:r>
            <a:r>
              <a:rPr sz="1600" b="1" spc="90" dirty="0">
                <a:solidFill>
                  <a:srgbClr val="B86656"/>
                </a:solidFill>
                <a:latin typeface="Trebuchet MS"/>
                <a:cs typeface="Trebuchet MS"/>
              </a:rPr>
              <a:t> 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que</a:t>
            </a:r>
            <a:r>
              <a:rPr sz="1600" b="1" spc="90" dirty="0">
                <a:solidFill>
                  <a:srgbClr val="B86656"/>
                </a:solidFill>
                <a:latin typeface="Trebuchet MS"/>
                <a:cs typeface="Trebuchet MS"/>
              </a:rPr>
              <a:t>  </a:t>
            </a:r>
            <a:r>
              <a:rPr sz="1600" b="1" spc="95" dirty="0">
                <a:solidFill>
                  <a:srgbClr val="B86656"/>
                </a:solidFill>
                <a:latin typeface="Trebuchet MS"/>
                <a:cs typeface="Trebuchet MS"/>
              </a:rPr>
              <a:t>se</a:t>
            </a:r>
            <a:r>
              <a:rPr sz="1600" b="1" spc="85" dirty="0">
                <a:solidFill>
                  <a:srgbClr val="B86656"/>
                </a:solidFill>
                <a:latin typeface="Trebuchet MS"/>
                <a:cs typeface="Trebuchet MS"/>
              </a:rPr>
              <a:t> 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pronuncia</a:t>
            </a:r>
            <a:r>
              <a:rPr sz="1600" b="1" spc="90" dirty="0">
                <a:solidFill>
                  <a:srgbClr val="B86656"/>
                </a:solidFill>
                <a:latin typeface="Trebuchet MS"/>
                <a:cs typeface="Trebuchet MS"/>
              </a:rPr>
              <a:t>  </a:t>
            </a:r>
            <a:r>
              <a:rPr sz="1600" b="1" spc="70" dirty="0">
                <a:solidFill>
                  <a:srgbClr val="B86656"/>
                </a:solidFill>
                <a:latin typeface="Trebuchet MS"/>
                <a:cs typeface="Trebuchet MS"/>
              </a:rPr>
              <a:t>como</a:t>
            </a:r>
            <a:r>
              <a:rPr sz="1600" b="1" spc="90" dirty="0">
                <a:solidFill>
                  <a:srgbClr val="B86656"/>
                </a:solidFill>
                <a:latin typeface="Trebuchet MS"/>
                <a:cs typeface="Trebuchet MS"/>
              </a:rPr>
              <a:t> 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una</a:t>
            </a:r>
            <a:r>
              <a:rPr sz="1600" b="1" spc="90" dirty="0">
                <a:solidFill>
                  <a:srgbClr val="B86656"/>
                </a:solidFill>
                <a:latin typeface="Trebuchet MS"/>
                <a:cs typeface="Trebuchet MS"/>
              </a:rPr>
              <a:t> 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palabra.</a:t>
            </a:r>
            <a:r>
              <a:rPr sz="1600" b="1" spc="85" dirty="0">
                <a:solidFill>
                  <a:srgbClr val="B86656"/>
                </a:solidFill>
                <a:latin typeface="Trebuchet MS"/>
                <a:cs typeface="Trebuchet MS"/>
              </a:rPr>
              <a:t>  </a:t>
            </a:r>
            <a:r>
              <a:rPr sz="1600" b="1" spc="-25" dirty="0">
                <a:solidFill>
                  <a:srgbClr val="B86656"/>
                </a:solidFill>
                <a:latin typeface="Trebuchet MS"/>
                <a:cs typeface="Trebuchet MS"/>
              </a:rPr>
              <a:t>La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construcción</a:t>
            </a:r>
            <a:r>
              <a:rPr sz="1600" b="1" spc="180" dirty="0">
                <a:solidFill>
                  <a:srgbClr val="B86656"/>
                </a:solidFill>
                <a:latin typeface="Trebuchet MS"/>
                <a:cs typeface="Trebuchet MS"/>
              </a:rPr>
              <a:t> 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del</a:t>
            </a:r>
            <a:r>
              <a:rPr sz="1600" b="1" spc="180" dirty="0">
                <a:solidFill>
                  <a:srgbClr val="B86656"/>
                </a:solidFill>
                <a:latin typeface="Trebuchet MS"/>
                <a:cs typeface="Trebuchet MS"/>
              </a:rPr>
              <a:t> 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acrónimo</a:t>
            </a:r>
            <a:r>
              <a:rPr sz="1600" b="1" spc="185" dirty="0">
                <a:solidFill>
                  <a:srgbClr val="B86656"/>
                </a:solidFill>
                <a:latin typeface="Trebuchet MS"/>
                <a:cs typeface="Trebuchet MS"/>
              </a:rPr>
              <a:t> 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inicia</a:t>
            </a:r>
            <a:r>
              <a:rPr sz="1600" b="1" spc="185" dirty="0">
                <a:solidFill>
                  <a:srgbClr val="B86656"/>
                </a:solidFill>
                <a:latin typeface="Trebuchet MS"/>
                <a:cs typeface="Trebuchet MS"/>
              </a:rPr>
              <a:t>  </a:t>
            </a:r>
            <a:r>
              <a:rPr sz="1600" b="1" spc="50" dirty="0">
                <a:solidFill>
                  <a:srgbClr val="B86656"/>
                </a:solidFill>
                <a:latin typeface="Trebuchet MS"/>
                <a:cs typeface="Trebuchet MS"/>
              </a:rPr>
              <a:t>con</a:t>
            </a:r>
            <a:r>
              <a:rPr sz="1600" b="1" spc="180" dirty="0">
                <a:solidFill>
                  <a:srgbClr val="B86656"/>
                </a:solidFill>
                <a:latin typeface="Trebuchet MS"/>
                <a:cs typeface="Trebuchet MS"/>
              </a:rPr>
              <a:t> 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letra</a:t>
            </a:r>
            <a:r>
              <a:rPr sz="1600" b="1" spc="185" dirty="0">
                <a:solidFill>
                  <a:srgbClr val="B86656"/>
                </a:solidFill>
                <a:latin typeface="Trebuchet MS"/>
                <a:cs typeface="Trebuchet MS"/>
              </a:rPr>
              <a:t>  </a:t>
            </a:r>
            <a:r>
              <a:rPr sz="1600" b="1" spc="50" dirty="0">
                <a:solidFill>
                  <a:srgbClr val="B86656"/>
                </a:solidFill>
                <a:latin typeface="Trebuchet MS"/>
                <a:cs typeface="Trebuchet MS"/>
              </a:rPr>
              <a:t>mayúscula</a:t>
            </a:r>
            <a:r>
              <a:rPr sz="1600" b="1" spc="180" dirty="0">
                <a:solidFill>
                  <a:srgbClr val="B86656"/>
                </a:solidFill>
                <a:latin typeface="Trebuchet MS"/>
                <a:cs typeface="Trebuchet MS"/>
              </a:rPr>
              <a:t>  </a:t>
            </a:r>
            <a:r>
              <a:rPr sz="1600" b="1" spc="65" dirty="0">
                <a:solidFill>
                  <a:srgbClr val="B86656"/>
                </a:solidFill>
                <a:latin typeface="Trebuchet MS"/>
                <a:cs typeface="Trebuchet MS"/>
              </a:rPr>
              <a:t>seguida</a:t>
            </a:r>
            <a:r>
              <a:rPr sz="1600" b="1" spc="180" dirty="0">
                <a:solidFill>
                  <a:srgbClr val="B86656"/>
                </a:solidFill>
                <a:latin typeface="Trebuchet MS"/>
                <a:cs typeface="Trebuchet MS"/>
              </a:rPr>
              <a:t>  </a:t>
            </a:r>
            <a:r>
              <a:rPr sz="1600" b="1" spc="-25" dirty="0">
                <a:solidFill>
                  <a:srgbClr val="B86656"/>
                </a:solidFill>
                <a:latin typeface="Trebuchet MS"/>
                <a:cs typeface="Trebuchet MS"/>
              </a:rPr>
              <a:t>de </a:t>
            </a:r>
            <a:r>
              <a:rPr sz="1600" b="1" spc="10" dirty="0">
                <a:solidFill>
                  <a:srgbClr val="B86656"/>
                </a:solidFill>
                <a:latin typeface="Trebuchet MS"/>
                <a:cs typeface="Trebuchet MS"/>
              </a:rPr>
              <a:t>minúsculas</a:t>
            </a:r>
            <a:r>
              <a:rPr sz="1600" b="1" spc="-4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100" dirty="0">
                <a:solidFill>
                  <a:srgbClr val="B86656"/>
                </a:solidFill>
                <a:latin typeface="Trebuchet MS"/>
                <a:cs typeface="Trebuchet MS"/>
              </a:rPr>
              <a:t>y</a:t>
            </a:r>
            <a:r>
              <a:rPr sz="1600" b="1" spc="-4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50" dirty="0">
                <a:solidFill>
                  <a:srgbClr val="B86656"/>
                </a:solidFill>
                <a:latin typeface="Trebuchet MS"/>
                <a:cs typeface="Trebuchet MS"/>
              </a:rPr>
              <a:t>sin</a:t>
            </a:r>
            <a:r>
              <a:rPr sz="1600" b="1" spc="-4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B86656"/>
                </a:solidFill>
                <a:latin typeface="Trebuchet MS"/>
                <a:cs typeface="Trebuchet MS"/>
              </a:rPr>
              <a:t>acentuar.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93" y="866635"/>
            <a:ext cx="8774430" cy="4267200"/>
            <a:chOff x="22793" y="866635"/>
            <a:chExt cx="8774430" cy="4267200"/>
          </a:xfrm>
        </p:grpSpPr>
        <p:sp>
          <p:nvSpPr>
            <p:cNvPr id="3" name="object 3"/>
            <p:cNvSpPr/>
            <p:nvPr/>
          </p:nvSpPr>
          <p:spPr>
            <a:xfrm>
              <a:off x="22793" y="2910401"/>
              <a:ext cx="2235835" cy="2223770"/>
            </a:xfrm>
            <a:custGeom>
              <a:avLst/>
              <a:gdLst/>
              <a:ahLst/>
              <a:cxnLst/>
              <a:rect l="l" t="t" r="r" b="b"/>
              <a:pathLst>
                <a:path w="2235835" h="2223770">
                  <a:moveTo>
                    <a:pt x="0" y="0"/>
                  </a:moveTo>
                  <a:lnTo>
                    <a:pt x="0" y="2223192"/>
                  </a:lnTo>
                  <a:lnTo>
                    <a:pt x="2235612" y="2223192"/>
                  </a:lnTo>
                  <a:lnTo>
                    <a:pt x="2233680" y="2138763"/>
                  </a:lnTo>
                  <a:lnTo>
                    <a:pt x="2231114" y="2090663"/>
                  </a:lnTo>
                  <a:lnTo>
                    <a:pt x="2227539" y="2042837"/>
                  </a:lnTo>
                  <a:lnTo>
                    <a:pt x="2222966" y="1995295"/>
                  </a:lnTo>
                  <a:lnTo>
                    <a:pt x="2217407" y="1948049"/>
                  </a:lnTo>
                  <a:lnTo>
                    <a:pt x="2210870" y="1901109"/>
                  </a:lnTo>
                  <a:lnTo>
                    <a:pt x="2203367" y="1854485"/>
                  </a:lnTo>
                  <a:lnTo>
                    <a:pt x="2194907" y="1808187"/>
                  </a:lnTo>
                  <a:lnTo>
                    <a:pt x="2185503" y="1762227"/>
                  </a:lnTo>
                  <a:lnTo>
                    <a:pt x="2175163" y="1716615"/>
                  </a:lnTo>
                  <a:lnTo>
                    <a:pt x="2163900" y="1671360"/>
                  </a:lnTo>
                  <a:lnTo>
                    <a:pt x="2151722" y="1626475"/>
                  </a:lnTo>
                  <a:lnTo>
                    <a:pt x="2138640" y="1581969"/>
                  </a:lnTo>
                  <a:lnTo>
                    <a:pt x="2124666" y="1537852"/>
                  </a:lnTo>
                  <a:lnTo>
                    <a:pt x="2109809" y="1494135"/>
                  </a:lnTo>
                  <a:lnTo>
                    <a:pt x="2094080" y="1450830"/>
                  </a:lnTo>
                  <a:lnTo>
                    <a:pt x="2077490" y="1407945"/>
                  </a:lnTo>
                  <a:lnTo>
                    <a:pt x="2060048" y="1365492"/>
                  </a:lnTo>
                  <a:lnTo>
                    <a:pt x="2041766" y="1323481"/>
                  </a:lnTo>
                  <a:lnTo>
                    <a:pt x="2022654" y="1281922"/>
                  </a:lnTo>
                  <a:lnTo>
                    <a:pt x="2002722" y="1240827"/>
                  </a:lnTo>
                  <a:lnTo>
                    <a:pt x="1981981" y="1200205"/>
                  </a:lnTo>
                  <a:lnTo>
                    <a:pt x="1960442" y="1160067"/>
                  </a:lnTo>
                  <a:lnTo>
                    <a:pt x="1938114" y="1120424"/>
                  </a:lnTo>
                  <a:lnTo>
                    <a:pt x="1915009" y="1081285"/>
                  </a:lnTo>
                  <a:lnTo>
                    <a:pt x="1891136" y="1042663"/>
                  </a:lnTo>
                  <a:lnTo>
                    <a:pt x="1866507" y="1004566"/>
                  </a:lnTo>
                  <a:lnTo>
                    <a:pt x="1841132" y="967005"/>
                  </a:lnTo>
                  <a:lnTo>
                    <a:pt x="1815021" y="929992"/>
                  </a:lnTo>
                  <a:lnTo>
                    <a:pt x="1788185" y="893536"/>
                  </a:lnTo>
                  <a:lnTo>
                    <a:pt x="1760634" y="857648"/>
                  </a:lnTo>
                  <a:lnTo>
                    <a:pt x="1732379" y="822339"/>
                  </a:lnTo>
                  <a:lnTo>
                    <a:pt x="1703430" y="787618"/>
                  </a:lnTo>
                  <a:lnTo>
                    <a:pt x="1673798" y="753497"/>
                  </a:lnTo>
                  <a:lnTo>
                    <a:pt x="1643493" y="719985"/>
                  </a:lnTo>
                  <a:lnTo>
                    <a:pt x="1612526" y="687094"/>
                  </a:lnTo>
                  <a:lnTo>
                    <a:pt x="1580907" y="654834"/>
                  </a:lnTo>
                  <a:lnTo>
                    <a:pt x="1548646" y="623215"/>
                  </a:lnTo>
                  <a:lnTo>
                    <a:pt x="1515755" y="592248"/>
                  </a:lnTo>
                  <a:lnTo>
                    <a:pt x="1482243" y="561943"/>
                  </a:lnTo>
                  <a:lnTo>
                    <a:pt x="1448122" y="532311"/>
                  </a:lnTo>
                  <a:lnTo>
                    <a:pt x="1413401" y="503362"/>
                  </a:lnTo>
                  <a:lnTo>
                    <a:pt x="1378092" y="475107"/>
                  </a:lnTo>
                  <a:lnTo>
                    <a:pt x="1342203" y="447556"/>
                  </a:lnTo>
                  <a:lnTo>
                    <a:pt x="1305747" y="420720"/>
                  </a:lnTo>
                  <a:lnTo>
                    <a:pt x="1268734" y="394610"/>
                  </a:lnTo>
                  <a:lnTo>
                    <a:pt x="1231174" y="369234"/>
                  </a:lnTo>
                  <a:lnTo>
                    <a:pt x="1193077" y="344606"/>
                  </a:lnTo>
                  <a:lnTo>
                    <a:pt x="1154454" y="320733"/>
                  </a:lnTo>
                  <a:lnTo>
                    <a:pt x="1115316" y="297628"/>
                  </a:lnTo>
                  <a:lnTo>
                    <a:pt x="1075672" y="275301"/>
                  </a:lnTo>
                  <a:lnTo>
                    <a:pt x="1035535" y="253761"/>
                  </a:lnTo>
                  <a:lnTo>
                    <a:pt x="994913" y="233021"/>
                  </a:lnTo>
                  <a:lnTo>
                    <a:pt x="953818" y="213089"/>
                  </a:lnTo>
                  <a:lnTo>
                    <a:pt x="912259" y="193977"/>
                  </a:lnTo>
                  <a:lnTo>
                    <a:pt x="870248" y="175695"/>
                  </a:lnTo>
                  <a:lnTo>
                    <a:pt x="827795" y="158254"/>
                  </a:lnTo>
                  <a:lnTo>
                    <a:pt x="784910" y="141664"/>
                  </a:lnTo>
                  <a:lnTo>
                    <a:pt x="741605" y="125935"/>
                  </a:lnTo>
                  <a:lnTo>
                    <a:pt x="697888" y="111078"/>
                  </a:lnTo>
                  <a:lnTo>
                    <a:pt x="653772" y="97104"/>
                  </a:lnTo>
                  <a:lnTo>
                    <a:pt x="609266" y="84023"/>
                  </a:lnTo>
                  <a:lnTo>
                    <a:pt x="564380" y="71845"/>
                  </a:lnTo>
                  <a:lnTo>
                    <a:pt x="519126" y="60581"/>
                  </a:lnTo>
                  <a:lnTo>
                    <a:pt x="473514" y="50242"/>
                  </a:lnTo>
                  <a:lnTo>
                    <a:pt x="427554" y="40837"/>
                  </a:lnTo>
                  <a:lnTo>
                    <a:pt x="381257" y="32378"/>
                  </a:lnTo>
                  <a:lnTo>
                    <a:pt x="334634" y="24875"/>
                  </a:lnTo>
                  <a:lnTo>
                    <a:pt x="287694" y="18338"/>
                  </a:lnTo>
                  <a:lnTo>
                    <a:pt x="240448" y="12778"/>
                  </a:lnTo>
                  <a:lnTo>
                    <a:pt x="192907" y="8206"/>
                  </a:lnTo>
                  <a:lnTo>
                    <a:pt x="145081" y="4631"/>
                  </a:lnTo>
                  <a:lnTo>
                    <a:pt x="96981" y="2065"/>
                  </a:lnTo>
                  <a:lnTo>
                    <a:pt x="48617" y="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4594" y="1263639"/>
              <a:ext cx="7742555" cy="3366135"/>
            </a:xfrm>
            <a:custGeom>
              <a:avLst/>
              <a:gdLst/>
              <a:ahLst/>
              <a:cxnLst/>
              <a:rect l="l" t="t" r="r" b="b"/>
              <a:pathLst>
                <a:path w="7742555" h="3366135">
                  <a:moveTo>
                    <a:pt x="7489825" y="0"/>
                  </a:moveTo>
                  <a:lnTo>
                    <a:pt x="734606" y="0"/>
                  </a:lnTo>
                  <a:lnTo>
                    <a:pt x="686305" y="1562"/>
                  </a:lnTo>
                  <a:lnTo>
                    <a:pt x="638838" y="6185"/>
                  </a:lnTo>
                  <a:lnTo>
                    <a:pt x="592303" y="13772"/>
                  </a:lnTo>
                  <a:lnTo>
                    <a:pt x="546795" y="24226"/>
                  </a:lnTo>
                  <a:lnTo>
                    <a:pt x="502412" y="37450"/>
                  </a:lnTo>
                  <a:lnTo>
                    <a:pt x="459251" y="53347"/>
                  </a:lnTo>
                  <a:lnTo>
                    <a:pt x="417408" y="71821"/>
                  </a:lnTo>
                  <a:lnTo>
                    <a:pt x="376980" y="92775"/>
                  </a:lnTo>
                  <a:lnTo>
                    <a:pt x="338063" y="116112"/>
                  </a:lnTo>
                  <a:lnTo>
                    <a:pt x="300756" y="141735"/>
                  </a:lnTo>
                  <a:lnTo>
                    <a:pt x="265154" y="169548"/>
                  </a:lnTo>
                  <a:lnTo>
                    <a:pt x="231354" y="199453"/>
                  </a:lnTo>
                  <a:lnTo>
                    <a:pt x="199453" y="231354"/>
                  </a:lnTo>
                  <a:lnTo>
                    <a:pt x="169548" y="265154"/>
                  </a:lnTo>
                  <a:lnTo>
                    <a:pt x="141735" y="300756"/>
                  </a:lnTo>
                  <a:lnTo>
                    <a:pt x="116112" y="338063"/>
                  </a:lnTo>
                  <a:lnTo>
                    <a:pt x="92775" y="376980"/>
                  </a:lnTo>
                  <a:lnTo>
                    <a:pt x="71821" y="417408"/>
                  </a:lnTo>
                  <a:lnTo>
                    <a:pt x="53347" y="459251"/>
                  </a:lnTo>
                  <a:lnTo>
                    <a:pt x="37450" y="502412"/>
                  </a:lnTo>
                  <a:lnTo>
                    <a:pt x="24226" y="546795"/>
                  </a:lnTo>
                  <a:lnTo>
                    <a:pt x="13772" y="592303"/>
                  </a:lnTo>
                  <a:lnTo>
                    <a:pt x="6185" y="638838"/>
                  </a:lnTo>
                  <a:lnTo>
                    <a:pt x="1562" y="686305"/>
                  </a:lnTo>
                  <a:lnTo>
                    <a:pt x="0" y="734606"/>
                  </a:lnTo>
                  <a:lnTo>
                    <a:pt x="0" y="3113379"/>
                  </a:lnTo>
                  <a:lnTo>
                    <a:pt x="4064" y="3158731"/>
                  </a:lnTo>
                  <a:lnTo>
                    <a:pt x="15784" y="3201417"/>
                  </a:lnTo>
                  <a:lnTo>
                    <a:pt x="34445" y="3240724"/>
                  </a:lnTo>
                  <a:lnTo>
                    <a:pt x="59337" y="3275939"/>
                  </a:lnTo>
                  <a:lnTo>
                    <a:pt x="89746" y="3306349"/>
                  </a:lnTo>
                  <a:lnTo>
                    <a:pt x="124960" y="3331241"/>
                  </a:lnTo>
                  <a:lnTo>
                    <a:pt x="164267" y="3349904"/>
                  </a:lnTo>
                  <a:lnTo>
                    <a:pt x="206955" y="3361625"/>
                  </a:lnTo>
                  <a:lnTo>
                    <a:pt x="252310" y="3365690"/>
                  </a:lnTo>
                  <a:lnTo>
                    <a:pt x="7489825" y="3365690"/>
                  </a:lnTo>
                  <a:lnTo>
                    <a:pt x="7535177" y="3361625"/>
                  </a:lnTo>
                  <a:lnTo>
                    <a:pt x="7577863" y="3349904"/>
                  </a:lnTo>
                  <a:lnTo>
                    <a:pt x="7617169" y="3331241"/>
                  </a:lnTo>
                  <a:lnTo>
                    <a:pt x="7652384" y="3306349"/>
                  </a:lnTo>
                  <a:lnTo>
                    <a:pt x="7682794" y="3275939"/>
                  </a:lnTo>
                  <a:lnTo>
                    <a:pt x="7707687" y="3240724"/>
                  </a:lnTo>
                  <a:lnTo>
                    <a:pt x="7726350" y="3201417"/>
                  </a:lnTo>
                  <a:lnTo>
                    <a:pt x="7738070" y="3158731"/>
                  </a:lnTo>
                  <a:lnTo>
                    <a:pt x="7742135" y="3113379"/>
                  </a:lnTo>
                  <a:lnTo>
                    <a:pt x="7742135" y="252310"/>
                  </a:lnTo>
                  <a:lnTo>
                    <a:pt x="7738070" y="206958"/>
                  </a:lnTo>
                  <a:lnTo>
                    <a:pt x="7726350" y="164272"/>
                  </a:lnTo>
                  <a:lnTo>
                    <a:pt x="7707687" y="124966"/>
                  </a:lnTo>
                  <a:lnTo>
                    <a:pt x="7682794" y="89751"/>
                  </a:lnTo>
                  <a:lnTo>
                    <a:pt x="7652384" y="59341"/>
                  </a:lnTo>
                  <a:lnTo>
                    <a:pt x="7617169" y="34448"/>
                  </a:lnTo>
                  <a:lnTo>
                    <a:pt x="7577863" y="15785"/>
                  </a:lnTo>
                  <a:lnTo>
                    <a:pt x="7535177" y="4065"/>
                  </a:lnTo>
                  <a:lnTo>
                    <a:pt x="7489825" y="0"/>
                  </a:lnTo>
                  <a:close/>
                </a:path>
              </a:pathLst>
            </a:custGeom>
            <a:solidFill>
              <a:srgbClr val="E8E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46762" y="866635"/>
              <a:ext cx="735330" cy="719455"/>
            </a:xfrm>
            <a:custGeom>
              <a:avLst/>
              <a:gdLst/>
              <a:ahLst/>
              <a:cxnLst/>
              <a:rect l="l" t="t" r="r" b="b"/>
              <a:pathLst>
                <a:path w="735329" h="719455">
                  <a:moveTo>
                    <a:pt x="582307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399"/>
                  </a:lnTo>
                  <a:lnTo>
                    <a:pt x="0" y="566623"/>
                  </a:lnTo>
                  <a:lnTo>
                    <a:pt x="7802" y="614659"/>
                  </a:lnTo>
                  <a:lnTo>
                    <a:pt x="29504" y="656478"/>
                  </a:lnTo>
                  <a:lnTo>
                    <a:pt x="62544" y="689518"/>
                  </a:lnTo>
                  <a:lnTo>
                    <a:pt x="104363" y="711220"/>
                  </a:lnTo>
                  <a:lnTo>
                    <a:pt x="152400" y="719023"/>
                  </a:lnTo>
                  <a:lnTo>
                    <a:pt x="582307" y="719023"/>
                  </a:lnTo>
                  <a:lnTo>
                    <a:pt x="630344" y="711220"/>
                  </a:lnTo>
                  <a:lnTo>
                    <a:pt x="672162" y="689518"/>
                  </a:lnTo>
                  <a:lnTo>
                    <a:pt x="705203" y="656478"/>
                  </a:lnTo>
                  <a:lnTo>
                    <a:pt x="726904" y="614659"/>
                  </a:lnTo>
                  <a:lnTo>
                    <a:pt x="734707" y="566623"/>
                  </a:lnTo>
                  <a:lnTo>
                    <a:pt x="734707" y="152399"/>
                  </a:lnTo>
                  <a:lnTo>
                    <a:pt x="726904" y="104363"/>
                  </a:lnTo>
                  <a:lnTo>
                    <a:pt x="705203" y="62544"/>
                  </a:lnTo>
                  <a:lnTo>
                    <a:pt x="672162" y="29504"/>
                  </a:lnTo>
                  <a:lnTo>
                    <a:pt x="630344" y="7802"/>
                  </a:lnTo>
                  <a:lnTo>
                    <a:pt x="582307" y="0"/>
                  </a:lnTo>
                  <a:close/>
                </a:path>
              </a:pathLst>
            </a:custGeom>
            <a:solidFill>
              <a:srgbClr val="B86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1522" rIns="0" bIns="0" rtlCol="0">
            <a:spAutoFit/>
          </a:bodyPr>
          <a:lstStyle/>
          <a:p>
            <a:pPr marL="664210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ESCRITURA</a:t>
            </a:r>
            <a:r>
              <a:rPr spc="-165" dirty="0"/>
              <a:t> </a:t>
            </a:r>
            <a:r>
              <a:rPr spc="120" dirty="0"/>
              <a:t>DE</a:t>
            </a:r>
            <a:r>
              <a:rPr spc="-165" dirty="0"/>
              <a:t> </a:t>
            </a:r>
            <a:r>
              <a:rPr spc="145" dirty="0"/>
              <a:t>LAS</a:t>
            </a:r>
            <a:r>
              <a:rPr spc="-165" dirty="0"/>
              <a:t> </a:t>
            </a:r>
            <a:r>
              <a:rPr spc="110" dirty="0"/>
              <a:t>LETRAS</a:t>
            </a:r>
            <a:r>
              <a:rPr spc="-165" dirty="0"/>
              <a:t> </a:t>
            </a:r>
            <a:r>
              <a:rPr spc="150" dirty="0"/>
              <a:t>MAYÚSCULAS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91890" y="2080915"/>
            <a:ext cx="6274435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600" b="1" spc="125" dirty="0">
                <a:solidFill>
                  <a:srgbClr val="B86656"/>
                </a:solidFill>
                <a:latin typeface="Trebuchet MS"/>
                <a:cs typeface="Trebuchet MS"/>
              </a:rPr>
              <a:t>Se</a:t>
            </a:r>
            <a:r>
              <a:rPr sz="1600" b="1" spc="2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escribirán</a:t>
            </a:r>
            <a:r>
              <a:rPr sz="1600" b="1" spc="254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en</a:t>
            </a:r>
            <a:r>
              <a:rPr sz="1600" b="1" spc="2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110" dirty="0">
                <a:solidFill>
                  <a:srgbClr val="B86656"/>
                </a:solidFill>
                <a:latin typeface="Trebuchet MS"/>
                <a:cs typeface="Trebuchet MS"/>
              </a:rPr>
              <a:t>su</a:t>
            </a:r>
            <a:r>
              <a:rPr sz="1600" b="1" spc="254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letra</a:t>
            </a:r>
            <a:r>
              <a:rPr sz="1600" b="1" spc="254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inicial</a:t>
            </a:r>
            <a:r>
              <a:rPr sz="1600" b="1" spc="2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50" dirty="0">
                <a:solidFill>
                  <a:srgbClr val="B86656"/>
                </a:solidFill>
                <a:latin typeface="Trebuchet MS"/>
                <a:cs typeface="Trebuchet MS"/>
              </a:rPr>
              <a:t>con</a:t>
            </a:r>
            <a:r>
              <a:rPr sz="1600" b="1" spc="254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mayúscula:</a:t>
            </a:r>
            <a:r>
              <a:rPr sz="1600" b="1" spc="26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65" dirty="0">
                <a:solidFill>
                  <a:srgbClr val="B86656"/>
                </a:solidFill>
                <a:latin typeface="Trebuchet MS"/>
                <a:cs typeface="Trebuchet MS"/>
              </a:rPr>
              <a:t>los</a:t>
            </a:r>
            <a:r>
              <a:rPr sz="1600" b="1" spc="2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B86656"/>
                </a:solidFill>
                <a:latin typeface="Trebuchet MS"/>
                <a:cs typeface="Trebuchet MS"/>
              </a:rPr>
              <a:t>apellidos,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títulos,</a:t>
            </a:r>
            <a:r>
              <a:rPr sz="1600" b="1" spc="13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nombres</a:t>
            </a:r>
            <a:r>
              <a:rPr sz="1600" b="1" spc="13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50" dirty="0">
                <a:solidFill>
                  <a:srgbClr val="B86656"/>
                </a:solidFill>
                <a:latin typeface="Trebuchet MS"/>
                <a:cs typeface="Trebuchet MS"/>
              </a:rPr>
              <a:t>de</a:t>
            </a:r>
            <a:r>
              <a:rPr sz="1600" b="1" spc="13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55" dirty="0">
                <a:solidFill>
                  <a:srgbClr val="B86656"/>
                </a:solidFill>
                <a:latin typeface="Trebuchet MS"/>
                <a:cs typeface="Trebuchet MS"/>
              </a:rPr>
              <a:t>organismos,</a:t>
            </a:r>
            <a:r>
              <a:rPr sz="1600" b="1" spc="13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instituciones,</a:t>
            </a:r>
            <a:r>
              <a:rPr sz="1600" b="1" spc="13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45" dirty="0">
                <a:solidFill>
                  <a:srgbClr val="B86656"/>
                </a:solidFill>
                <a:latin typeface="Trebuchet MS"/>
                <a:cs typeface="Trebuchet MS"/>
              </a:rPr>
              <a:t>países,</a:t>
            </a:r>
            <a:r>
              <a:rPr sz="1600" b="1" spc="13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50" dirty="0">
                <a:solidFill>
                  <a:srgbClr val="B86656"/>
                </a:solidFill>
                <a:latin typeface="Trebuchet MS"/>
                <a:cs typeface="Trebuchet MS"/>
              </a:rPr>
              <a:t>órganos </a:t>
            </a:r>
            <a:r>
              <a:rPr sz="1600" b="1" spc="10" dirty="0">
                <a:solidFill>
                  <a:srgbClr val="B86656"/>
                </a:solidFill>
                <a:latin typeface="Trebuchet MS"/>
                <a:cs typeface="Trebuchet MS"/>
              </a:rPr>
              <a:t>individuales,</a:t>
            </a:r>
            <a:r>
              <a:rPr sz="1600" b="1" spc="3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10" dirty="0">
                <a:solidFill>
                  <a:srgbClr val="B86656"/>
                </a:solidFill>
                <a:latin typeface="Trebuchet MS"/>
                <a:cs typeface="Trebuchet MS"/>
              </a:rPr>
              <a:t>nombres</a:t>
            </a:r>
            <a:r>
              <a:rPr sz="1600" b="1" spc="4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50" dirty="0">
                <a:solidFill>
                  <a:srgbClr val="B86656"/>
                </a:solidFill>
                <a:latin typeface="Trebuchet MS"/>
                <a:cs typeface="Trebuchet MS"/>
              </a:rPr>
              <a:t>de</a:t>
            </a:r>
            <a:r>
              <a:rPr sz="1600" b="1" spc="4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10" dirty="0">
                <a:solidFill>
                  <a:srgbClr val="B86656"/>
                </a:solidFill>
                <a:latin typeface="Trebuchet MS"/>
                <a:cs typeface="Trebuchet MS"/>
              </a:rPr>
              <a:t>programas,</a:t>
            </a:r>
            <a:r>
              <a:rPr sz="1600" b="1" spc="4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10" dirty="0">
                <a:solidFill>
                  <a:srgbClr val="B86656"/>
                </a:solidFill>
                <a:latin typeface="Trebuchet MS"/>
                <a:cs typeface="Trebuchet MS"/>
              </a:rPr>
              <a:t>planes</a:t>
            </a:r>
            <a:r>
              <a:rPr sz="1600" b="1" spc="4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100" dirty="0">
                <a:solidFill>
                  <a:srgbClr val="B86656"/>
                </a:solidFill>
                <a:latin typeface="Trebuchet MS"/>
                <a:cs typeface="Trebuchet MS"/>
              </a:rPr>
              <a:t>y</a:t>
            </a:r>
            <a:r>
              <a:rPr sz="1600" b="1" spc="4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10" dirty="0">
                <a:solidFill>
                  <a:srgbClr val="B86656"/>
                </a:solidFill>
                <a:latin typeface="Trebuchet MS"/>
                <a:cs typeface="Trebuchet MS"/>
              </a:rPr>
              <a:t>zonas.</a:t>
            </a:r>
            <a:r>
              <a:rPr sz="1600" b="1" spc="4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10" dirty="0">
                <a:solidFill>
                  <a:srgbClr val="B86656"/>
                </a:solidFill>
                <a:latin typeface="Trebuchet MS"/>
                <a:cs typeface="Trebuchet MS"/>
              </a:rPr>
              <a:t>En</a:t>
            </a:r>
            <a:r>
              <a:rPr sz="1600" b="1" spc="3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el</a:t>
            </a:r>
            <a:r>
              <a:rPr sz="1600" b="1" spc="3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60" dirty="0">
                <a:solidFill>
                  <a:srgbClr val="B86656"/>
                </a:solidFill>
                <a:latin typeface="Trebuchet MS"/>
                <a:cs typeface="Trebuchet MS"/>
              </a:rPr>
              <a:t>caso </a:t>
            </a:r>
            <a:r>
              <a:rPr sz="1600" b="1" spc="50" dirty="0">
                <a:solidFill>
                  <a:srgbClr val="B86656"/>
                </a:solidFill>
                <a:latin typeface="Trebuchet MS"/>
                <a:cs typeface="Trebuchet MS"/>
              </a:rPr>
              <a:t>de</a:t>
            </a:r>
            <a:r>
              <a:rPr sz="1600" b="1" spc="1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70" dirty="0">
                <a:solidFill>
                  <a:srgbClr val="B86656"/>
                </a:solidFill>
                <a:latin typeface="Trebuchet MS"/>
                <a:cs typeface="Trebuchet MS"/>
              </a:rPr>
              <a:t>las</a:t>
            </a:r>
            <a:r>
              <a:rPr sz="1600" b="1" spc="114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60" dirty="0">
                <a:solidFill>
                  <a:srgbClr val="B86656"/>
                </a:solidFill>
                <a:latin typeface="Trebuchet MS"/>
                <a:cs typeface="Trebuchet MS"/>
              </a:rPr>
              <a:t>mayúsculas</a:t>
            </a:r>
            <a:r>
              <a:rPr sz="1600" b="1" spc="1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iniciales,</a:t>
            </a:r>
            <a:r>
              <a:rPr sz="1600" b="1" spc="1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110" dirty="0">
                <a:solidFill>
                  <a:srgbClr val="B86656"/>
                </a:solidFill>
                <a:latin typeface="Trebuchet MS"/>
                <a:cs typeface="Trebuchet MS"/>
              </a:rPr>
              <a:t>su</a:t>
            </a:r>
            <a:r>
              <a:rPr sz="1600" b="1" spc="1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90" dirty="0">
                <a:solidFill>
                  <a:srgbClr val="B86656"/>
                </a:solidFill>
                <a:latin typeface="Trebuchet MS"/>
                <a:cs typeface="Trebuchet MS"/>
              </a:rPr>
              <a:t>uso</a:t>
            </a:r>
            <a:r>
              <a:rPr sz="1600" b="1" spc="12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95" dirty="0">
                <a:solidFill>
                  <a:srgbClr val="B86656"/>
                </a:solidFill>
                <a:latin typeface="Trebuchet MS"/>
                <a:cs typeface="Trebuchet MS"/>
              </a:rPr>
              <a:t>se</a:t>
            </a:r>
            <a:r>
              <a:rPr sz="1600" b="1" spc="1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rige</a:t>
            </a:r>
            <a:r>
              <a:rPr sz="1600" b="1" spc="12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por</a:t>
            </a:r>
            <a:r>
              <a:rPr sz="1600" b="1" spc="1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la</a:t>
            </a:r>
            <a:r>
              <a:rPr sz="1600" b="1" spc="12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posición</a:t>
            </a:r>
            <a:r>
              <a:rPr sz="1600" b="1" spc="114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B86656"/>
                </a:solidFill>
                <a:latin typeface="Trebuchet MS"/>
                <a:cs typeface="Trebuchet MS"/>
              </a:rPr>
              <a:t>que </a:t>
            </a:r>
            <a:r>
              <a:rPr sz="1600" b="1" spc="55" dirty="0">
                <a:solidFill>
                  <a:srgbClr val="B86656"/>
                </a:solidFill>
                <a:latin typeface="Trebuchet MS"/>
                <a:cs typeface="Trebuchet MS"/>
              </a:rPr>
              <a:t>ocupa</a:t>
            </a:r>
            <a:r>
              <a:rPr sz="1600" b="1" spc="-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la palabra.</a:t>
            </a:r>
            <a:r>
              <a:rPr sz="1600" b="1" spc="-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135" dirty="0">
                <a:solidFill>
                  <a:srgbClr val="B86656"/>
                </a:solidFill>
                <a:latin typeface="Trebuchet MS"/>
                <a:cs typeface="Trebuchet MS"/>
              </a:rPr>
              <a:t>Su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90" dirty="0">
                <a:solidFill>
                  <a:srgbClr val="B86656"/>
                </a:solidFill>
                <a:latin typeface="Trebuchet MS"/>
                <a:cs typeface="Trebuchet MS"/>
              </a:rPr>
              <a:t>uso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 no</a:t>
            </a:r>
            <a:r>
              <a:rPr sz="1600" b="1" spc="-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exime</a:t>
            </a:r>
            <a:r>
              <a:rPr sz="1600" b="1" spc="-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50" dirty="0">
                <a:solidFill>
                  <a:srgbClr val="B86656"/>
                </a:solidFill>
                <a:latin typeface="Trebuchet MS"/>
                <a:cs typeface="Trebuchet MS"/>
              </a:rPr>
              <a:t>de</a:t>
            </a:r>
            <a:r>
              <a:rPr sz="1600" b="1" spc="-1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50" dirty="0">
                <a:solidFill>
                  <a:srgbClr val="B86656"/>
                </a:solidFill>
                <a:latin typeface="Trebuchet MS"/>
                <a:cs typeface="Trebuchet MS"/>
              </a:rPr>
              <a:t>usar</a:t>
            </a:r>
            <a:r>
              <a:rPr sz="1600" b="1" spc="-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el</a:t>
            </a:r>
            <a:r>
              <a:rPr sz="1600" b="1" spc="-1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tilde</a:t>
            </a:r>
            <a:r>
              <a:rPr sz="1600" b="1" spc="-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cuando </a:t>
            </a:r>
            <a:r>
              <a:rPr sz="1600" b="1" spc="65" dirty="0">
                <a:solidFill>
                  <a:srgbClr val="B86656"/>
                </a:solidFill>
                <a:latin typeface="Trebuchet MS"/>
                <a:cs typeface="Trebuchet MS"/>
              </a:rPr>
              <a:t>así</a:t>
            </a:r>
            <a:r>
              <a:rPr sz="1600" b="1" spc="-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B86656"/>
                </a:solidFill>
                <a:latin typeface="Trebuchet MS"/>
                <a:cs typeface="Trebuchet MS"/>
              </a:rPr>
              <a:t>lo </a:t>
            </a:r>
            <a:r>
              <a:rPr sz="1600" b="1" spc="-35" dirty="0">
                <a:solidFill>
                  <a:srgbClr val="B86656"/>
                </a:solidFill>
                <a:latin typeface="Trebuchet MS"/>
                <a:cs typeface="Trebuchet MS"/>
              </a:rPr>
              <a:t>exijan</a:t>
            </a:r>
            <a:r>
              <a:rPr sz="1600" b="1" spc="-13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70" dirty="0">
                <a:solidFill>
                  <a:srgbClr val="B86656"/>
                </a:solidFill>
                <a:latin typeface="Trebuchet MS"/>
                <a:cs typeface="Trebuchet MS"/>
              </a:rPr>
              <a:t>las</a:t>
            </a:r>
            <a:r>
              <a:rPr sz="1600" b="1" spc="-13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55" dirty="0">
                <a:solidFill>
                  <a:srgbClr val="B86656"/>
                </a:solidFill>
                <a:latin typeface="Trebuchet MS"/>
                <a:cs typeface="Trebuchet MS"/>
              </a:rPr>
              <a:t>reglas</a:t>
            </a:r>
            <a:r>
              <a:rPr sz="1600" b="1" spc="-13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50" dirty="0">
                <a:solidFill>
                  <a:srgbClr val="B86656"/>
                </a:solidFill>
                <a:latin typeface="Trebuchet MS"/>
                <a:cs typeface="Trebuchet MS"/>
              </a:rPr>
              <a:t>de</a:t>
            </a:r>
            <a:r>
              <a:rPr sz="1600" b="1" spc="-13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B86656"/>
                </a:solidFill>
                <a:latin typeface="Trebuchet MS"/>
                <a:cs typeface="Trebuchet MS"/>
              </a:rPr>
              <a:t>acentuación.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37948"/>
            <a:ext cx="8736965" cy="4279900"/>
            <a:chOff x="0" y="837948"/>
            <a:chExt cx="8736965" cy="4279900"/>
          </a:xfrm>
        </p:grpSpPr>
        <p:sp>
          <p:nvSpPr>
            <p:cNvPr id="3" name="object 3"/>
            <p:cNvSpPr/>
            <p:nvPr/>
          </p:nvSpPr>
          <p:spPr>
            <a:xfrm>
              <a:off x="0" y="2882115"/>
              <a:ext cx="2198370" cy="2235835"/>
            </a:xfrm>
            <a:custGeom>
              <a:avLst/>
              <a:gdLst/>
              <a:ahLst/>
              <a:cxnLst/>
              <a:rect l="l" t="t" r="r" b="b"/>
              <a:pathLst>
                <a:path w="2198369" h="2235835">
                  <a:moveTo>
                    <a:pt x="11034" y="117"/>
                  </a:moveTo>
                  <a:lnTo>
                    <a:pt x="0" y="0"/>
                  </a:lnTo>
                  <a:lnTo>
                    <a:pt x="0" y="2235345"/>
                  </a:lnTo>
                  <a:lnTo>
                    <a:pt x="2198162" y="2235345"/>
                  </a:lnTo>
                  <a:lnTo>
                    <a:pt x="2197644" y="2186727"/>
                  </a:lnTo>
                  <a:lnTo>
                    <a:pt x="2196097" y="2138363"/>
                  </a:lnTo>
                  <a:lnTo>
                    <a:pt x="2193531" y="2090262"/>
                  </a:lnTo>
                  <a:lnTo>
                    <a:pt x="2189956" y="2042436"/>
                  </a:lnTo>
                  <a:lnTo>
                    <a:pt x="2185383" y="1994895"/>
                  </a:lnTo>
                  <a:lnTo>
                    <a:pt x="2179823" y="1947648"/>
                  </a:lnTo>
                  <a:lnTo>
                    <a:pt x="2173287" y="1900708"/>
                  </a:lnTo>
                  <a:lnTo>
                    <a:pt x="2165783" y="1854084"/>
                  </a:lnTo>
                  <a:lnTo>
                    <a:pt x="2157324" y="1807787"/>
                  </a:lnTo>
                  <a:lnTo>
                    <a:pt x="2147920" y="1761826"/>
                  </a:lnTo>
                  <a:lnTo>
                    <a:pt x="2137580" y="1716214"/>
                  </a:lnTo>
                  <a:lnTo>
                    <a:pt x="2126316" y="1670960"/>
                  </a:lnTo>
                  <a:lnTo>
                    <a:pt x="2114139" y="1626074"/>
                  </a:lnTo>
                  <a:lnTo>
                    <a:pt x="2101057" y="1581568"/>
                  </a:lnTo>
                  <a:lnTo>
                    <a:pt x="2087083" y="1537451"/>
                  </a:lnTo>
                  <a:lnTo>
                    <a:pt x="2072226" y="1493735"/>
                  </a:lnTo>
                  <a:lnTo>
                    <a:pt x="2056497" y="1450429"/>
                  </a:lnTo>
                  <a:lnTo>
                    <a:pt x="2039906" y="1407544"/>
                  </a:lnTo>
                  <a:lnTo>
                    <a:pt x="2022465" y="1365091"/>
                  </a:lnTo>
                  <a:lnTo>
                    <a:pt x="2004183" y="1323080"/>
                  </a:lnTo>
                  <a:lnTo>
                    <a:pt x="1985071" y="1281522"/>
                  </a:lnTo>
                  <a:lnTo>
                    <a:pt x="1965139" y="1240426"/>
                  </a:lnTo>
                  <a:lnTo>
                    <a:pt x="1944398" y="1199804"/>
                  </a:lnTo>
                  <a:lnTo>
                    <a:pt x="1922859" y="1159666"/>
                  </a:lnTo>
                  <a:lnTo>
                    <a:pt x="1900531" y="1120023"/>
                  </a:lnTo>
                  <a:lnTo>
                    <a:pt x="1877426" y="1080885"/>
                  </a:lnTo>
                  <a:lnTo>
                    <a:pt x="1853553" y="1042262"/>
                  </a:lnTo>
                  <a:lnTo>
                    <a:pt x="1828924" y="1004165"/>
                  </a:lnTo>
                  <a:lnTo>
                    <a:pt x="1803549" y="966605"/>
                  </a:lnTo>
                  <a:lnTo>
                    <a:pt x="1777438" y="929592"/>
                  </a:lnTo>
                  <a:lnTo>
                    <a:pt x="1750602" y="893136"/>
                  </a:lnTo>
                  <a:lnTo>
                    <a:pt x="1723051" y="857248"/>
                  </a:lnTo>
                  <a:lnTo>
                    <a:pt x="1694796" y="821938"/>
                  </a:lnTo>
                  <a:lnTo>
                    <a:pt x="1665847" y="787217"/>
                  </a:lnTo>
                  <a:lnTo>
                    <a:pt x="1636215" y="753096"/>
                  </a:lnTo>
                  <a:lnTo>
                    <a:pt x="1605910" y="719585"/>
                  </a:lnTo>
                  <a:lnTo>
                    <a:pt x="1574943" y="686693"/>
                  </a:lnTo>
                  <a:lnTo>
                    <a:pt x="1543324" y="654433"/>
                  </a:lnTo>
                  <a:lnTo>
                    <a:pt x="1511063" y="622814"/>
                  </a:lnTo>
                  <a:lnTo>
                    <a:pt x="1478172" y="591847"/>
                  </a:lnTo>
                  <a:lnTo>
                    <a:pt x="1444660" y="561542"/>
                  </a:lnTo>
                  <a:lnTo>
                    <a:pt x="1410539" y="531910"/>
                  </a:lnTo>
                  <a:lnTo>
                    <a:pt x="1375818" y="502962"/>
                  </a:lnTo>
                  <a:lnTo>
                    <a:pt x="1340508" y="474707"/>
                  </a:lnTo>
                  <a:lnTo>
                    <a:pt x="1304620" y="447156"/>
                  </a:lnTo>
                  <a:lnTo>
                    <a:pt x="1268164" y="420320"/>
                  </a:lnTo>
                  <a:lnTo>
                    <a:pt x="1231151" y="394209"/>
                  </a:lnTo>
                  <a:lnTo>
                    <a:pt x="1193591" y="368834"/>
                  </a:lnTo>
                  <a:lnTo>
                    <a:pt x="1155494" y="344205"/>
                  </a:lnTo>
                  <a:lnTo>
                    <a:pt x="1116871" y="320333"/>
                  </a:lnTo>
                  <a:lnTo>
                    <a:pt x="1077733" y="297228"/>
                  </a:lnTo>
                  <a:lnTo>
                    <a:pt x="1038089" y="274900"/>
                  </a:lnTo>
                  <a:lnTo>
                    <a:pt x="997952" y="253361"/>
                  </a:lnTo>
                  <a:lnTo>
                    <a:pt x="957330" y="232620"/>
                  </a:lnTo>
                  <a:lnTo>
                    <a:pt x="916234" y="212689"/>
                  </a:lnTo>
                  <a:lnTo>
                    <a:pt x="874676" y="193577"/>
                  </a:lnTo>
                  <a:lnTo>
                    <a:pt x="832665" y="175295"/>
                  </a:lnTo>
                  <a:lnTo>
                    <a:pt x="790212" y="157853"/>
                  </a:lnTo>
                  <a:lnTo>
                    <a:pt x="747327" y="141263"/>
                  </a:lnTo>
                  <a:lnTo>
                    <a:pt x="704022" y="125534"/>
                  </a:lnTo>
                  <a:lnTo>
                    <a:pt x="660305" y="110678"/>
                  </a:lnTo>
                  <a:lnTo>
                    <a:pt x="616189" y="96703"/>
                  </a:lnTo>
                  <a:lnTo>
                    <a:pt x="571683" y="83622"/>
                  </a:lnTo>
                  <a:lnTo>
                    <a:pt x="526797" y="71444"/>
                  </a:lnTo>
                  <a:lnTo>
                    <a:pt x="481543" y="60180"/>
                  </a:lnTo>
                  <a:lnTo>
                    <a:pt x="435931" y="49841"/>
                  </a:lnTo>
                  <a:lnTo>
                    <a:pt x="389971" y="40437"/>
                  </a:lnTo>
                  <a:lnTo>
                    <a:pt x="343674" y="31978"/>
                  </a:lnTo>
                  <a:lnTo>
                    <a:pt x="297050" y="24474"/>
                  </a:lnTo>
                  <a:lnTo>
                    <a:pt x="250110" y="17938"/>
                  </a:lnTo>
                  <a:lnTo>
                    <a:pt x="202865" y="12378"/>
                  </a:lnTo>
                  <a:lnTo>
                    <a:pt x="155324" y="7805"/>
                  </a:lnTo>
                  <a:lnTo>
                    <a:pt x="107498" y="4231"/>
                  </a:lnTo>
                  <a:lnTo>
                    <a:pt x="59398" y="1665"/>
                  </a:lnTo>
                  <a:lnTo>
                    <a:pt x="11034" y="117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4216" y="1234953"/>
              <a:ext cx="7742555" cy="3366135"/>
            </a:xfrm>
            <a:custGeom>
              <a:avLst/>
              <a:gdLst/>
              <a:ahLst/>
              <a:cxnLst/>
              <a:rect l="l" t="t" r="r" b="b"/>
              <a:pathLst>
                <a:path w="7742555" h="3366135">
                  <a:moveTo>
                    <a:pt x="7489825" y="0"/>
                  </a:moveTo>
                  <a:lnTo>
                    <a:pt x="734606" y="0"/>
                  </a:lnTo>
                  <a:lnTo>
                    <a:pt x="686305" y="1562"/>
                  </a:lnTo>
                  <a:lnTo>
                    <a:pt x="638838" y="6185"/>
                  </a:lnTo>
                  <a:lnTo>
                    <a:pt x="592303" y="13772"/>
                  </a:lnTo>
                  <a:lnTo>
                    <a:pt x="546795" y="24226"/>
                  </a:lnTo>
                  <a:lnTo>
                    <a:pt x="502412" y="37450"/>
                  </a:lnTo>
                  <a:lnTo>
                    <a:pt x="459251" y="53347"/>
                  </a:lnTo>
                  <a:lnTo>
                    <a:pt x="417408" y="71821"/>
                  </a:lnTo>
                  <a:lnTo>
                    <a:pt x="376980" y="92775"/>
                  </a:lnTo>
                  <a:lnTo>
                    <a:pt x="338063" y="116112"/>
                  </a:lnTo>
                  <a:lnTo>
                    <a:pt x="300756" y="141735"/>
                  </a:lnTo>
                  <a:lnTo>
                    <a:pt x="265154" y="169548"/>
                  </a:lnTo>
                  <a:lnTo>
                    <a:pt x="231354" y="199453"/>
                  </a:lnTo>
                  <a:lnTo>
                    <a:pt x="199453" y="231354"/>
                  </a:lnTo>
                  <a:lnTo>
                    <a:pt x="169548" y="265154"/>
                  </a:lnTo>
                  <a:lnTo>
                    <a:pt x="141735" y="300756"/>
                  </a:lnTo>
                  <a:lnTo>
                    <a:pt x="116112" y="338063"/>
                  </a:lnTo>
                  <a:lnTo>
                    <a:pt x="92775" y="376980"/>
                  </a:lnTo>
                  <a:lnTo>
                    <a:pt x="71821" y="417408"/>
                  </a:lnTo>
                  <a:lnTo>
                    <a:pt x="53347" y="459251"/>
                  </a:lnTo>
                  <a:lnTo>
                    <a:pt x="37450" y="502412"/>
                  </a:lnTo>
                  <a:lnTo>
                    <a:pt x="24226" y="546795"/>
                  </a:lnTo>
                  <a:lnTo>
                    <a:pt x="13772" y="592303"/>
                  </a:lnTo>
                  <a:lnTo>
                    <a:pt x="6185" y="638838"/>
                  </a:lnTo>
                  <a:lnTo>
                    <a:pt x="1562" y="686305"/>
                  </a:lnTo>
                  <a:lnTo>
                    <a:pt x="0" y="734606"/>
                  </a:lnTo>
                  <a:lnTo>
                    <a:pt x="0" y="3113379"/>
                  </a:lnTo>
                  <a:lnTo>
                    <a:pt x="4064" y="3158731"/>
                  </a:lnTo>
                  <a:lnTo>
                    <a:pt x="15784" y="3201417"/>
                  </a:lnTo>
                  <a:lnTo>
                    <a:pt x="34445" y="3240724"/>
                  </a:lnTo>
                  <a:lnTo>
                    <a:pt x="59337" y="3275939"/>
                  </a:lnTo>
                  <a:lnTo>
                    <a:pt x="89746" y="3306349"/>
                  </a:lnTo>
                  <a:lnTo>
                    <a:pt x="124960" y="3331241"/>
                  </a:lnTo>
                  <a:lnTo>
                    <a:pt x="164267" y="3349904"/>
                  </a:lnTo>
                  <a:lnTo>
                    <a:pt x="206955" y="3361625"/>
                  </a:lnTo>
                  <a:lnTo>
                    <a:pt x="252310" y="3365690"/>
                  </a:lnTo>
                  <a:lnTo>
                    <a:pt x="7489825" y="3365690"/>
                  </a:lnTo>
                  <a:lnTo>
                    <a:pt x="7535177" y="3361625"/>
                  </a:lnTo>
                  <a:lnTo>
                    <a:pt x="7577863" y="3349904"/>
                  </a:lnTo>
                  <a:lnTo>
                    <a:pt x="7617169" y="3331241"/>
                  </a:lnTo>
                  <a:lnTo>
                    <a:pt x="7652384" y="3306349"/>
                  </a:lnTo>
                  <a:lnTo>
                    <a:pt x="7682794" y="3275939"/>
                  </a:lnTo>
                  <a:lnTo>
                    <a:pt x="7707687" y="3240724"/>
                  </a:lnTo>
                  <a:lnTo>
                    <a:pt x="7726350" y="3201417"/>
                  </a:lnTo>
                  <a:lnTo>
                    <a:pt x="7738070" y="3158731"/>
                  </a:lnTo>
                  <a:lnTo>
                    <a:pt x="7742135" y="3113379"/>
                  </a:lnTo>
                  <a:lnTo>
                    <a:pt x="7742135" y="252310"/>
                  </a:lnTo>
                  <a:lnTo>
                    <a:pt x="7738070" y="206958"/>
                  </a:lnTo>
                  <a:lnTo>
                    <a:pt x="7726350" y="164272"/>
                  </a:lnTo>
                  <a:lnTo>
                    <a:pt x="7707687" y="124966"/>
                  </a:lnTo>
                  <a:lnTo>
                    <a:pt x="7682794" y="89751"/>
                  </a:lnTo>
                  <a:lnTo>
                    <a:pt x="7652384" y="59341"/>
                  </a:lnTo>
                  <a:lnTo>
                    <a:pt x="7617169" y="34448"/>
                  </a:lnTo>
                  <a:lnTo>
                    <a:pt x="7577863" y="15785"/>
                  </a:lnTo>
                  <a:lnTo>
                    <a:pt x="7535177" y="4065"/>
                  </a:lnTo>
                  <a:lnTo>
                    <a:pt x="7489825" y="0"/>
                  </a:lnTo>
                  <a:close/>
                </a:path>
              </a:pathLst>
            </a:custGeom>
            <a:solidFill>
              <a:srgbClr val="E8E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86385" y="837948"/>
              <a:ext cx="735330" cy="719455"/>
            </a:xfrm>
            <a:custGeom>
              <a:avLst/>
              <a:gdLst/>
              <a:ahLst/>
              <a:cxnLst/>
              <a:rect l="l" t="t" r="r" b="b"/>
              <a:pathLst>
                <a:path w="735329" h="719455">
                  <a:moveTo>
                    <a:pt x="582307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399"/>
                  </a:lnTo>
                  <a:lnTo>
                    <a:pt x="0" y="566623"/>
                  </a:lnTo>
                  <a:lnTo>
                    <a:pt x="7802" y="614659"/>
                  </a:lnTo>
                  <a:lnTo>
                    <a:pt x="29504" y="656478"/>
                  </a:lnTo>
                  <a:lnTo>
                    <a:pt x="62544" y="689518"/>
                  </a:lnTo>
                  <a:lnTo>
                    <a:pt x="104363" y="711220"/>
                  </a:lnTo>
                  <a:lnTo>
                    <a:pt x="152400" y="719023"/>
                  </a:lnTo>
                  <a:lnTo>
                    <a:pt x="582307" y="719023"/>
                  </a:lnTo>
                  <a:lnTo>
                    <a:pt x="630344" y="711220"/>
                  </a:lnTo>
                  <a:lnTo>
                    <a:pt x="672162" y="689518"/>
                  </a:lnTo>
                  <a:lnTo>
                    <a:pt x="705203" y="656478"/>
                  </a:lnTo>
                  <a:lnTo>
                    <a:pt x="726904" y="614659"/>
                  </a:lnTo>
                  <a:lnTo>
                    <a:pt x="734707" y="566623"/>
                  </a:lnTo>
                  <a:lnTo>
                    <a:pt x="734707" y="152399"/>
                  </a:lnTo>
                  <a:lnTo>
                    <a:pt x="726904" y="104363"/>
                  </a:lnTo>
                  <a:lnTo>
                    <a:pt x="705203" y="62544"/>
                  </a:lnTo>
                  <a:lnTo>
                    <a:pt x="672162" y="29504"/>
                  </a:lnTo>
                  <a:lnTo>
                    <a:pt x="630344" y="7802"/>
                  </a:lnTo>
                  <a:lnTo>
                    <a:pt x="582307" y="0"/>
                  </a:lnTo>
                  <a:close/>
                </a:path>
              </a:pathLst>
            </a:custGeom>
            <a:solidFill>
              <a:srgbClr val="B86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824" rIns="0" bIns="0" rtlCol="0">
            <a:spAutoFit/>
          </a:bodyPr>
          <a:lstStyle/>
          <a:p>
            <a:pPr marL="755015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ESCRITURA</a:t>
            </a:r>
            <a:r>
              <a:rPr spc="-175" dirty="0"/>
              <a:t> </a:t>
            </a:r>
            <a:r>
              <a:rPr spc="120" dirty="0"/>
              <a:t>DE</a:t>
            </a:r>
            <a:r>
              <a:rPr spc="-170" dirty="0"/>
              <a:t> </a:t>
            </a:r>
            <a:r>
              <a:rPr spc="145" dirty="0"/>
              <a:t>LOS</a:t>
            </a:r>
            <a:r>
              <a:rPr spc="-170" dirty="0"/>
              <a:t> </a:t>
            </a:r>
            <a:r>
              <a:rPr spc="150" dirty="0"/>
              <a:t>NÚMEROS</a:t>
            </a:r>
            <a:r>
              <a:rPr spc="-170" dirty="0"/>
              <a:t> </a:t>
            </a:r>
            <a:r>
              <a:rPr spc="114" dirty="0"/>
              <a:t>EN</a:t>
            </a:r>
            <a:r>
              <a:rPr spc="-170" dirty="0"/>
              <a:t> </a:t>
            </a:r>
            <a:r>
              <a:rPr spc="75" dirty="0"/>
              <a:t>GENERAL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01460" y="1661444"/>
            <a:ext cx="7051040" cy="2766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 marR="671830">
              <a:lnSpc>
                <a:spcPct val="1222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B86656"/>
                </a:solidFill>
                <a:latin typeface="Trebuchet MS"/>
                <a:cs typeface="Trebuchet MS"/>
              </a:rPr>
              <a:t>1.En</a:t>
            </a:r>
            <a:r>
              <a:rPr sz="1500" b="1" spc="-5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B86656"/>
                </a:solidFill>
                <a:latin typeface="Trebuchet MS"/>
                <a:cs typeface="Trebuchet MS"/>
              </a:rPr>
              <a:t>el</a:t>
            </a:r>
            <a:r>
              <a:rPr sz="1500" b="1" spc="-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spc="80" dirty="0">
                <a:solidFill>
                  <a:srgbClr val="B86656"/>
                </a:solidFill>
                <a:latin typeface="Trebuchet MS"/>
                <a:cs typeface="Trebuchet MS"/>
              </a:rPr>
              <a:t>uso</a:t>
            </a:r>
            <a:r>
              <a:rPr sz="1500" b="1" spc="-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B86656"/>
                </a:solidFill>
                <a:latin typeface="Trebuchet MS"/>
                <a:cs typeface="Trebuchet MS"/>
              </a:rPr>
              <a:t>de</a:t>
            </a:r>
            <a:r>
              <a:rPr sz="1500" b="1" spc="-4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B86656"/>
                </a:solidFill>
                <a:latin typeface="Trebuchet MS"/>
                <a:cs typeface="Trebuchet MS"/>
              </a:rPr>
              <a:t>números</a:t>
            </a:r>
            <a:r>
              <a:rPr sz="1500" b="1" spc="-5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spc="55" dirty="0">
                <a:solidFill>
                  <a:srgbClr val="B86656"/>
                </a:solidFill>
                <a:latin typeface="Trebuchet MS"/>
                <a:cs typeface="Trebuchet MS"/>
              </a:rPr>
              <a:t>arábigos</a:t>
            </a:r>
            <a:r>
              <a:rPr sz="1500" b="1" spc="-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spc="75" dirty="0">
                <a:solidFill>
                  <a:srgbClr val="B86656"/>
                </a:solidFill>
                <a:latin typeface="Trebuchet MS"/>
                <a:cs typeface="Trebuchet MS"/>
              </a:rPr>
              <a:t>o</a:t>
            </a:r>
            <a:r>
              <a:rPr sz="1500" b="1" spc="-4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B86656"/>
                </a:solidFill>
                <a:latin typeface="Trebuchet MS"/>
                <a:cs typeface="Trebuchet MS"/>
              </a:rPr>
              <a:t>letras</a:t>
            </a:r>
            <a:r>
              <a:rPr sz="1500" b="1" spc="-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spc="90" dirty="0">
                <a:solidFill>
                  <a:srgbClr val="B86656"/>
                </a:solidFill>
                <a:latin typeface="Trebuchet MS"/>
                <a:cs typeface="Trebuchet MS"/>
              </a:rPr>
              <a:t>se</a:t>
            </a:r>
            <a:r>
              <a:rPr sz="1500" b="1" spc="-4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B86656"/>
                </a:solidFill>
                <a:latin typeface="Trebuchet MS"/>
                <a:cs typeface="Trebuchet MS"/>
              </a:rPr>
              <a:t>observarán</a:t>
            </a:r>
            <a:r>
              <a:rPr sz="1500" b="1" spc="-5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spc="60" dirty="0">
                <a:solidFill>
                  <a:srgbClr val="B86656"/>
                </a:solidFill>
                <a:latin typeface="Trebuchet MS"/>
                <a:cs typeface="Trebuchet MS"/>
              </a:rPr>
              <a:t>los</a:t>
            </a:r>
            <a:r>
              <a:rPr sz="1500" b="1" spc="-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B86656"/>
                </a:solidFill>
                <a:latin typeface="Trebuchet MS"/>
                <a:cs typeface="Trebuchet MS"/>
              </a:rPr>
              <a:t>siguientes criterios:</a:t>
            </a:r>
            <a:endParaRPr sz="1500">
              <a:latin typeface="Trebuchet MS"/>
              <a:cs typeface="Trebuchet MS"/>
            </a:endParaRPr>
          </a:p>
          <a:p>
            <a:pPr marL="118745">
              <a:lnSpc>
                <a:spcPct val="100000"/>
              </a:lnSpc>
              <a:spcBef>
                <a:spcPts val="400"/>
              </a:spcBef>
            </a:pPr>
            <a:r>
              <a:rPr sz="1500" b="1" dirty="0">
                <a:solidFill>
                  <a:srgbClr val="B86656"/>
                </a:solidFill>
                <a:latin typeface="Trebuchet MS"/>
                <a:cs typeface="Trebuchet MS"/>
              </a:rPr>
              <a:t>a.Con</a:t>
            </a:r>
            <a:r>
              <a:rPr sz="1500" b="1" spc="-8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spc="-20" dirty="0">
                <a:solidFill>
                  <a:srgbClr val="B86656"/>
                </a:solidFill>
                <a:latin typeface="Trebuchet MS"/>
                <a:cs typeface="Trebuchet MS"/>
              </a:rPr>
              <a:t>letra:</a:t>
            </a:r>
            <a:r>
              <a:rPr sz="1500" b="1" spc="-6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spc="50" dirty="0">
                <a:solidFill>
                  <a:srgbClr val="6B1C11"/>
                </a:solidFill>
                <a:latin typeface="Trebuchet MS"/>
                <a:cs typeface="Trebuchet MS"/>
              </a:rPr>
              <a:t>Plazos</a:t>
            </a:r>
            <a:r>
              <a:rPr sz="1500" b="1" spc="-75" dirty="0">
                <a:solidFill>
                  <a:srgbClr val="6B1C11"/>
                </a:solidFill>
                <a:latin typeface="Trebuchet MS"/>
                <a:cs typeface="Trebuchet MS"/>
              </a:rPr>
              <a:t> </a:t>
            </a:r>
            <a:r>
              <a:rPr sz="1500" b="1" spc="85" dirty="0">
                <a:solidFill>
                  <a:srgbClr val="6B1C11"/>
                </a:solidFill>
                <a:latin typeface="Trebuchet MS"/>
                <a:cs typeface="Trebuchet MS"/>
              </a:rPr>
              <a:t>y</a:t>
            </a:r>
            <a:r>
              <a:rPr sz="1500" b="1" spc="-80" dirty="0">
                <a:solidFill>
                  <a:srgbClr val="6B1C11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6B1C11"/>
                </a:solidFill>
                <a:latin typeface="Trebuchet MS"/>
                <a:cs typeface="Trebuchet MS"/>
              </a:rPr>
              <a:t>términos.</a:t>
            </a:r>
            <a:endParaRPr sz="1500">
              <a:latin typeface="Trebuchet MS"/>
              <a:cs typeface="Trebuchet MS"/>
            </a:endParaRPr>
          </a:p>
          <a:p>
            <a:pPr marL="12700" marR="5080">
              <a:lnSpc>
                <a:spcPct val="120100"/>
              </a:lnSpc>
              <a:spcBef>
                <a:spcPts val="1695"/>
              </a:spcBef>
            </a:pPr>
            <a:r>
              <a:rPr sz="1500" b="1" dirty="0">
                <a:solidFill>
                  <a:srgbClr val="B86656"/>
                </a:solidFill>
                <a:latin typeface="Trebuchet MS"/>
                <a:cs typeface="Trebuchet MS"/>
              </a:rPr>
              <a:t>«</a:t>
            </a:r>
            <a:r>
              <a:rPr sz="1600" b="1" dirty="0">
                <a:solidFill>
                  <a:srgbClr val="B86656"/>
                </a:solidFill>
                <a:latin typeface="Trebuchet MS"/>
                <a:cs typeface="Trebuchet MS"/>
              </a:rPr>
              <a:t>Artículo</a:t>
            </a:r>
            <a:r>
              <a:rPr sz="1600" b="1" spc="-6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spc="-75" dirty="0">
                <a:solidFill>
                  <a:srgbClr val="B86656"/>
                </a:solidFill>
                <a:latin typeface="Trebuchet MS"/>
                <a:cs typeface="Trebuchet MS"/>
              </a:rPr>
              <a:t>17.</a:t>
            </a:r>
            <a:r>
              <a:rPr sz="1600" b="1" spc="-10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B86656"/>
                </a:solidFill>
                <a:latin typeface="Trebuchet MS"/>
                <a:cs typeface="Trebuchet MS"/>
              </a:rPr>
              <a:t>En</a:t>
            </a:r>
            <a:r>
              <a:rPr sz="1500" b="1" spc="-6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spc="80" dirty="0">
                <a:solidFill>
                  <a:srgbClr val="B86656"/>
                </a:solidFill>
                <a:latin typeface="Trebuchet MS"/>
                <a:cs typeface="Trebuchet MS"/>
              </a:rPr>
              <a:t>caso</a:t>
            </a:r>
            <a:r>
              <a:rPr sz="1500" b="1" spc="-6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B86656"/>
                </a:solidFill>
                <a:latin typeface="Trebuchet MS"/>
                <a:cs typeface="Trebuchet MS"/>
              </a:rPr>
              <a:t>de</a:t>
            </a:r>
            <a:r>
              <a:rPr sz="1500" b="1" spc="-6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spc="55" dirty="0">
                <a:solidFill>
                  <a:srgbClr val="B86656"/>
                </a:solidFill>
                <a:latin typeface="Trebuchet MS"/>
                <a:cs typeface="Trebuchet MS"/>
              </a:rPr>
              <a:t>duda</a:t>
            </a:r>
            <a:r>
              <a:rPr sz="1500" b="1" spc="-6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spc="50" dirty="0">
                <a:solidFill>
                  <a:srgbClr val="B86656"/>
                </a:solidFill>
                <a:latin typeface="Trebuchet MS"/>
                <a:cs typeface="Trebuchet MS"/>
              </a:rPr>
              <a:t>sobre</a:t>
            </a:r>
            <a:r>
              <a:rPr sz="1500" b="1" spc="-6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B86656"/>
                </a:solidFill>
                <a:latin typeface="Trebuchet MS"/>
                <a:cs typeface="Trebuchet MS"/>
              </a:rPr>
              <a:t>la</a:t>
            </a:r>
            <a:r>
              <a:rPr sz="1500" b="1" spc="-6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B86656"/>
                </a:solidFill>
                <a:latin typeface="Trebuchet MS"/>
                <a:cs typeface="Trebuchet MS"/>
              </a:rPr>
              <a:t>autenticidad</a:t>
            </a:r>
            <a:r>
              <a:rPr sz="1500" b="1" spc="-7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B86656"/>
                </a:solidFill>
                <a:latin typeface="Trebuchet MS"/>
                <a:cs typeface="Trebuchet MS"/>
              </a:rPr>
              <a:t>de</a:t>
            </a:r>
            <a:r>
              <a:rPr sz="1500" b="1" spc="-6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B86656"/>
                </a:solidFill>
                <a:latin typeface="Trebuchet MS"/>
                <a:cs typeface="Trebuchet MS"/>
              </a:rPr>
              <a:t>una</a:t>
            </a:r>
            <a:r>
              <a:rPr sz="1500" b="1" spc="-6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B86656"/>
                </a:solidFill>
                <a:latin typeface="Trebuchet MS"/>
                <a:cs typeface="Trebuchet MS"/>
              </a:rPr>
              <a:t>firma,</a:t>
            </a:r>
            <a:r>
              <a:rPr sz="1500" b="1" spc="-6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spc="35" dirty="0">
                <a:solidFill>
                  <a:srgbClr val="B86656"/>
                </a:solidFill>
                <a:latin typeface="Trebuchet MS"/>
                <a:cs typeface="Trebuchet MS"/>
              </a:rPr>
              <a:t>sea </a:t>
            </a:r>
            <a:r>
              <a:rPr sz="1500" b="1" spc="10" dirty="0">
                <a:solidFill>
                  <a:srgbClr val="B86656"/>
                </a:solidFill>
                <a:latin typeface="Trebuchet MS"/>
                <a:cs typeface="Trebuchet MS"/>
              </a:rPr>
              <a:t>autógrafa</a:t>
            </a:r>
            <a:r>
              <a:rPr sz="1500" b="1" spc="-7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spc="75" dirty="0">
                <a:solidFill>
                  <a:srgbClr val="B86656"/>
                </a:solidFill>
                <a:latin typeface="Trebuchet MS"/>
                <a:cs typeface="Trebuchet MS"/>
              </a:rPr>
              <a:t>o</a:t>
            </a:r>
            <a:r>
              <a:rPr sz="1500" b="1" spc="-7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B86656"/>
                </a:solidFill>
                <a:latin typeface="Trebuchet MS"/>
                <a:cs typeface="Trebuchet MS"/>
              </a:rPr>
              <a:t>electrónica,</a:t>
            </a:r>
            <a:r>
              <a:rPr sz="1500" b="1" spc="-7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spc="10" dirty="0">
                <a:solidFill>
                  <a:srgbClr val="B86656"/>
                </a:solidFill>
                <a:latin typeface="Trebuchet MS"/>
                <a:cs typeface="Trebuchet MS"/>
              </a:rPr>
              <a:t>la</a:t>
            </a:r>
            <a:r>
              <a:rPr sz="1500" b="1" spc="-7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spc="10" dirty="0">
                <a:solidFill>
                  <a:srgbClr val="B86656"/>
                </a:solidFill>
                <a:latin typeface="Trebuchet MS"/>
                <a:cs typeface="Trebuchet MS"/>
              </a:rPr>
              <a:t>autoridad</a:t>
            </a:r>
            <a:r>
              <a:rPr sz="1500" b="1" spc="-7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spc="10" dirty="0">
                <a:solidFill>
                  <a:srgbClr val="B86656"/>
                </a:solidFill>
                <a:latin typeface="Trebuchet MS"/>
                <a:cs typeface="Trebuchet MS"/>
              </a:rPr>
              <a:t>deberá</a:t>
            </a:r>
            <a:r>
              <a:rPr sz="1500" b="1" spc="-7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spc="10" dirty="0">
                <a:solidFill>
                  <a:srgbClr val="B86656"/>
                </a:solidFill>
                <a:latin typeface="Trebuchet MS"/>
                <a:cs typeface="Trebuchet MS"/>
              </a:rPr>
              <a:t>llamar</a:t>
            </a:r>
            <a:r>
              <a:rPr sz="1500" b="1" spc="-7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spc="10" dirty="0">
                <a:solidFill>
                  <a:srgbClr val="B86656"/>
                </a:solidFill>
                <a:latin typeface="Trebuchet MS"/>
                <a:cs typeface="Trebuchet MS"/>
              </a:rPr>
              <a:t>al</a:t>
            </a:r>
            <a:r>
              <a:rPr sz="1500" b="1" spc="-7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spc="10" dirty="0">
                <a:solidFill>
                  <a:srgbClr val="B86656"/>
                </a:solidFill>
                <a:latin typeface="Trebuchet MS"/>
                <a:cs typeface="Trebuchet MS"/>
              </a:rPr>
              <a:t>interesado,</a:t>
            </a:r>
            <a:r>
              <a:rPr sz="1500" b="1" spc="-7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spc="10" dirty="0">
                <a:solidFill>
                  <a:srgbClr val="B86656"/>
                </a:solidFill>
                <a:latin typeface="Trebuchet MS"/>
                <a:cs typeface="Trebuchet MS"/>
              </a:rPr>
              <a:t>dándole</a:t>
            </a:r>
            <a:r>
              <a:rPr sz="1500" b="1" spc="-7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spc="-25" dirty="0">
                <a:solidFill>
                  <a:srgbClr val="B86656"/>
                </a:solidFill>
                <a:latin typeface="Trebuchet MS"/>
                <a:cs typeface="Trebuchet MS"/>
              </a:rPr>
              <a:t>un </a:t>
            </a:r>
            <a:r>
              <a:rPr sz="1500" b="1" dirty="0">
                <a:solidFill>
                  <a:srgbClr val="B86656"/>
                </a:solidFill>
                <a:latin typeface="Trebuchet MS"/>
                <a:cs typeface="Trebuchet MS"/>
              </a:rPr>
              <a:t>plazo</a:t>
            </a:r>
            <a:r>
              <a:rPr sz="1500" b="1" spc="-4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B86656"/>
                </a:solidFill>
                <a:latin typeface="Trebuchet MS"/>
                <a:cs typeface="Trebuchet MS"/>
              </a:rPr>
              <a:t>de</a:t>
            </a:r>
            <a:r>
              <a:rPr sz="1500" b="1" spc="-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b="1" u="sng" dirty="0">
                <a:solidFill>
                  <a:srgbClr val="E14616"/>
                </a:solidFill>
                <a:uFill>
                  <a:solidFill>
                    <a:srgbClr val="E14616"/>
                  </a:solidFill>
                </a:uFill>
                <a:latin typeface="Trebuchet MS"/>
                <a:cs typeface="Trebuchet MS"/>
              </a:rPr>
              <a:t>tres</a:t>
            </a:r>
            <a:r>
              <a:rPr sz="1600" b="1" u="sng" spc="-45" dirty="0">
                <a:solidFill>
                  <a:srgbClr val="E14616"/>
                </a:solidFill>
                <a:uFill>
                  <a:solidFill>
                    <a:srgbClr val="E14616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dirty="0">
                <a:solidFill>
                  <a:srgbClr val="E14616"/>
                </a:solidFill>
                <a:uFill>
                  <a:solidFill>
                    <a:srgbClr val="E14616"/>
                  </a:solidFill>
                </a:uFill>
                <a:latin typeface="Trebuchet MS"/>
                <a:cs typeface="Trebuchet MS"/>
              </a:rPr>
              <a:t>días</a:t>
            </a:r>
            <a:r>
              <a:rPr sz="1500" b="1" u="none" dirty="0">
                <a:solidFill>
                  <a:srgbClr val="B86656"/>
                </a:solidFill>
                <a:latin typeface="Trebuchet MS"/>
                <a:cs typeface="Trebuchet MS"/>
              </a:rPr>
              <a:t>,</a:t>
            </a:r>
            <a:r>
              <a:rPr sz="1500" b="1" u="none" spc="-4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dirty="0">
                <a:solidFill>
                  <a:srgbClr val="B86656"/>
                </a:solidFill>
                <a:latin typeface="Trebuchet MS"/>
                <a:cs typeface="Trebuchet MS"/>
              </a:rPr>
              <a:t>para</a:t>
            </a:r>
            <a:r>
              <a:rPr sz="1500" b="1" u="none" spc="-4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dirty="0">
                <a:solidFill>
                  <a:srgbClr val="B86656"/>
                </a:solidFill>
                <a:latin typeface="Trebuchet MS"/>
                <a:cs typeface="Trebuchet MS"/>
              </a:rPr>
              <a:t>que</a:t>
            </a:r>
            <a:r>
              <a:rPr sz="1500" b="1" u="none" spc="-4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dirty="0">
                <a:solidFill>
                  <a:srgbClr val="B86656"/>
                </a:solidFill>
                <a:latin typeface="Trebuchet MS"/>
                <a:cs typeface="Trebuchet MS"/>
              </a:rPr>
              <a:t>en</a:t>
            </a:r>
            <a:r>
              <a:rPr sz="1500" b="1" u="none" spc="-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spc="100" dirty="0">
                <a:solidFill>
                  <a:srgbClr val="B86656"/>
                </a:solidFill>
                <a:latin typeface="Trebuchet MS"/>
                <a:cs typeface="Trebuchet MS"/>
              </a:rPr>
              <a:t>su</a:t>
            </a:r>
            <a:r>
              <a:rPr sz="1500" b="1" u="none" spc="-4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dirty="0">
                <a:solidFill>
                  <a:srgbClr val="B86656"/>
                </a:solidFill>
                <a:latin typeface="Trebuchet MS"/>
                <a:cs typeface="Trebuchet MS"/>
              </a:rPr>
              <a:t>presencia</a:t>
            </a:r>
            <a:r>
              <a:rPr sz="1500" b="1" u="none" spc="-4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spc="-10" dirty="0">
                <a:solidFill>
                  <a:srgbClr val="B86656"/>
                </a:solidFill>
                <a:latin typeface="Trebuchet MS"/>
                <a:cs typeface="Trebuchet MS"/>
              </a:rPr>
              <a:t>ratifique</a:t>
            </a:r>
            <a:r>
              <a:rPr sz="1500" b="1" u="none" spc="-4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dirty="0">
                <a:solidFill>
                  <a:srgbClr val="B86656"/>
                </a:solidFill>
                <a:latin typeface="Trebuchet MS"/>
                <a:cs typeface="Trebuchet MS"/>
              </a:rPr>
              <a:t>la</a:t>
            </a:r>
            <a:r>
              <a:rPr sz="1500" b="1" u="none" spc="-4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dirty="0">
                <a:solidFill>
                  <a:srgbClr val="B86656"/>
                </a:solidFill>
                <a:latin typeface="Trebuchet MS"/>
                <a:cs typeface="Trebuchet MS"/>
              </a:rPr>
              <a:t>firma</a:t>
            </a:r>
            <a:r>
              <a:rPr sz="1500" b="1" u="none" spc="-4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spc="85" dirty="0">
                <a:solidFill>
                  <a:srgbClr val="B86656"/>
                </a:solidFill>
                <a:latin typeface="Trebuchet MS"/>
                <a:cs typeface="Trebuchet MS"/>
              </a:rPr>
              <a:t>y</a:t>
            </a:r>
            <a:r>
              <a:rPr sz="1500" b="1" u="none" spc="-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spc="-10" dirty="0">
                <a:solidFill>
                  <a:srgbClr val="B86656"/>
                </a:solidFill>
                <a:latin typeface="Trebuchet MS"/>
                <a:cs typeface="Trebuchet MS"/>
              </a:rPr>
              <a:t>el</a:t>
            </a:r>
            <a:r>
              <a:rPr sz="1500" b="1" u="none" spc="-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spc="-10" dirty="0">
                <a:solidFill>
                  <a:srgbClr val="B86656"/>
                </a:solidFill>
                <a:latin typeface="Trebuchet MS"/>
                <a:cs typeface="Trebuchet MS"/>
              </a:rPr>
              <a:t>contenido </a:t>
            </a:r>
            <a:r>
              <a:rPr sz="1500" b="1" u="none" dirty="0">
                <a:solidFill>
                  <a:srgbClr val="B86656"/>
                </a:solidFill>
                <a:latin typeface="Trebuchet MS"/>
                <a:cs typeface="Trebuchet MS"/>
              </a:rPr>
              <a:t>de</a:t>
            </a:r>
            <a:r>
              <a:rPr sz="1500" b="1" u="none" spc="-5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dirty="0">
                <a:solidFill>
                  <a:srgbClr val="B86656"/>
                </a:solidFill>
                <a:latin typeface="Trebuchet MS"/>
                <a:cs typeface="Trebuchet MS"/>
              </a:rPr>
              <a:t>la</a:t>
            </a:r>
            <a:r>
              <a:rPr sz="1500" b="1" u="none" spc="-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dirty="0">
                <a:solidFill>
                  <a:srgbClr val="B86656"/>
                </a:solidFill>
                <a:latin typeface="Trebuchet MS"/>
                <a:cs typeface="Trebuchet MS"/>
              </a:rPr>
              <a:t>promoción.</a:t>
            </a:r>
            <a:r>
              <a:rPr sz="1500" b="1" u="none" spc="-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spc="95" dirty="0">
                <a:solidFill>
                  <a:srgbClr val="B86656"/>
                </a:solidFill>
                <a:latin typeface="Trebuchet MS"/>
                <a:cs typeface="Trebuchet MS"/>
              </a:rPr>
              <a:t>Si</a:t>
            </a:r>
            <a:r>
              <a:rPr sz="1500" b="1" u="none" spc="-5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spc="-10" dirty="0">
                <a:solidFill>
                  <a:srgbClr val="B86656"/>
                </a:solidFill>
                <a:latin typeface="Trebuchet MS"/>
                <a:cs typeface="Trebuchet MS"/>
              </a:rPr>
              <a:t>el</a:t>
            </a:r>
            <a:r>
              <a:rPr sz="1500" b="1" u="none" spc="-5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dirty="0">
                <a:solidFill>
                  <a:srgbClr val="B86656"/>
                </a:solidFill>
                <a:latin typeface="Trebuchet MS"/>
                <a:cs typeface="Trebuchet MS"/>
              </a:rPr>
              <a:t>interesado</a:t>
            </a:r>
            <a:r>
              <a:rPr sz="1500" b="1" u="none" spc="-5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dirty="0">
                <a:solidFill>
                  <a:srgbClr val="B86656"/>
                </a:solidFill>
                <a:latin typeface="Trebuchet MS"/>
                <a:cs typeface="Trebuchet MS"/>
              </a:rPr>
              <a:t>negare</a:t>
            </a:r>
            <a:r>
              <a:rPr sz="1500" b="1" u="none" spc="-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dirty="0">
                <a:solidFill>
                  <a:srgbClr val="B86656"/>
                </a:solidFill>
                <a:latin typeface="Trebuchet MS"/>
                <a:cs typeface="Trebuchet MS"/>
              </a:rPr>
              <a:t>la</a:t>
            </a:r>
            <a:r>
              <a:rPr sz="1500" b="1" u="none" spc="-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dirty="0">
                <a:solidFill>
                  <a:srgbClr val="B86656"/>
                </a:solidFill>
                <a:latin typeface="Trebuchet MS"/>
                <a:cs typeface="Trebuchet MS"/>
              </a:rPr>
              <a:t>firma</a:t>
            </a:r>
            <a:r>
              <a:rPr sz="1500" b="1" u="none" spc="-5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spc="75" dirty="0">
                <a:solidFill>
                  <a:srgbClr val="B86656"/>
                </a:solidFill>
                <a:latin typeface="Trebuchet MS"/>
                <a:cs typeface="Trebuchet MS"/>
              </a:rPr>
              <a:t>o</a:t>
            </a:r>
            <a:r>
              <a:rPr sz="1500" b="1" u="none" spc="-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spc="-10" dirty="0">
                <a:solidFill>
                  <a:srgbClr val="B86656"/>
                </a:solidFill>
                <a:latin typeface="Trebuchet MS"/>
                <a:cs typeface="Trebuchet MS"/>
              </a:rPr>
              <a:t>el</a:t>
            </a:r>
            <a:r>
              <a:rPr sz="1500" b="1" u="none" spc="-6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dirty="0">
                <a:solidFill>
                  <a:srgbClr val="B86656"/>
                </a:solidFill>
                <a:latin typeface="Trebuchet MS"/>
                <a:cs typeface="Trebuchet MS"/>
              </a:rPr>
              <a:t>contenido</a:t>
            </a:r>
            <a:r>
              <a:rPr sz="1500" b="1" u="none" spc="-5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dirty="0">
                <a:solidFill>
                  <a:srgbClr val="B86656"/>
                </a:solidFill>
                <a:latin typeface="Trebuchet MS"/>
                <a:cs typeface="Trebuchet MS"/>
              </a:rPr>
              <a:t>del</a:t>
            </a:r>
            <a:r>
              <a:rPr sz="1500" b="1" u="none" spc="-6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dirty="0">
                <a:solidFill>
                  <a:srgbClr val="B86656"/>
                </a:solidFill>
                <a:latin typeface="Trebuchet MS"/>
                <a:cs typeface="Trebuchet MS"/>
              </a:rPr>
              <a:t>escrito,</a:t>
            </a:r>
            <a:r>
              <a:rPr sz="1500" b="1" u="none" spc="-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spc="45" dirty="0">
                <a:solidFill>
                  <a:srgbClr val="B86656"/>
                </a:solidFill>
                <a:latin typeface="Trebuchet MS"/>
                <a:cs typeface="Trebuchet MS"/>
              </a:rPr>
              <a:t>se </a:t>
            </a:r>
            <a:r>
              <a:rPr sz="1500" b="1" u="none" spc="10" dirty="0">
                <a:solidFill>
                  <a:srgbClr val="B86656"/>
                </a:solidFill>
                <a:latin typeface="Trebuchet MS"/>
                <a:cs typeface="Trebuchet MS"/>
              </a:rPr>
              <a:t>rehusare</a:t>
            </a:r>
            <a:r>
              <a:rPr sz="1500" b="1" u="none" spc="-7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spc="80" dirty="0">
                <a:solidFill>
                  <a:srgbClr val="B86656"/>
                </a:solidFill>
                <a:latin typeface="Trebuchet MS"/>
                <a:cs typeface="Trebuchet MS"/>
              </a:rPr>
              <a:t>a</a:t>
            </a:r>
            <a:r>
              <a:rPr sz="1500" b="1" u="none" spc="-6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spc="10" dirty="0">
                <a:solidFill>
                  <a:srgbClr val="B86656"/>
                </a:solidFill>
                <a:latin typeface="Trebuchet MS"/>
                <a:cs typeface="Trebuchet MS"/>
              </a:rPr>
              <a:t>contestar</a:t>
            </a:r>
            <a:r>
              <a:rPr sz="1500" b="1" u="none" spc="-7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spc="75" dirty="0">
                <a:solidFill>
                  <a:srgbClr val="B86656"/>
                </a:solidFill>
                <a:latin typeface="Trebuchet MS"/>
                <a:cs typeface="Trebuchet MS"/>
              </a:rPr>
              <a:t>o</a:t>
            </a:r>
            <a:r>
              <a:rPr sz="1500" b="1" u="none" spc="-6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spc="10" dirty="0">
                <a:solidFill>
                  <a:srgbClr val="B86656"/>
                </a:solidFill>
                <a:latin typeface="Trebuchet MS"/>
                <a:cs typeface="Trebuchet MS"/>
              </a:rPr>
              <a:t>no</a:t>
            </a:r>
            <a:r>
              <a:rPr sz="1500" b="1" u="none" spc="-6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spc="10" dirty="0">
                <a:solidFill>
                  <a:srgbClr val="B86656"/>
                </a:solidFill>
                <a:latin typeface="Trebuchet MS"/>
                <a:cs typeface="Trebuchet MS"/>
              </a:rPr>
              <a:t>compareciere,</a:t>
            </a:r>
            <a:r>
              <a:rPr sz="1500" b="1" u="none" spc="-7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spc="90" dirty="0">
                <a:solidFill>
                  <a:srgbClr val="B86656"/>
                </a:solidFill>
                <a:latin typeface="Trebuchet MS"/>
                <a:cs typeface="Trebuchet MS"/>
              </a:rPr>
              <a:t>se</a:t>
            </a:r>
            <a:r>
              <a:rPr sz="1500" b="1" u="none" spc="-6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spc="10" dirty="0">
                <a:solidFill>
                  <a:srgbClr val="B86656"/>
                </a:solidFill>
                <a:latin typeface="Trebuchet MS"/>
                <a:cs typeface="Trebuchet MS"/>
              </a:rPr>
              <a:t>tendrá</a:t>
            </a:r>
            <a:r>
              <a:rPr sz="1500" b="1" u="none" spc="-6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spc="10" dirty="0">
                <a:solidFill>
                  <a:srgbClr val="B86656"/>
                </a:solidFill>
                <a:latin typeface="Trebuchet MS"/>
                <a:cs typeface="Trebuchet MS"/>
              </a:rPr>
              <a:t>por</a:t>
            </a:r>
            <a:r>
              <a:rPr sz="1500" b="1" u="none" spc="-7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spc="10" dirty="0">
                <a:solidFill>
                  <a:srgbClr val="B86656"/>
                </a:solidFill>
                <a:latin typeface="Trebuchet MS"/>
                <a:cs typeface="Trebuchet MS"/>
              </a:rPr>
              <a:t>no</a:t>
            </a:r>
            <a:r>
              <a:rPr sz="1500" b="1" u="none" spc="-6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spc="10" dirty="0">
                <a:solidFill>
                  <a:srgbClr val="B86656"/>
                </a:solidFill>
                <a:latin typeface="Trebuchet MS"/>
                <a:cs typeface="Trebuchet MS"/>
              </a:rPr>
              <a:t>presentada</a:t>
            </a:r>
            <a:r>
              <a:rPr sz="1500" b="1" u="none" spc="-6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500" b="1" u="none" spc="-25" dirty="0">
                <a:solidFill>
                  <a:srgbClr val="B86656"/>
                </a:solidFill>
                <a:latin typeface="Trebuchet MS"/>
                <a:cs typeface="Trebuchet MS"/>
              </a:rPr>
              <a:t>la </a:t>
            </a:r>
            <a:r>
              <a:rPr sz="1500" b="1" u="none" spc="-10" dirty="0">
                <a:solidFill>
                  <a:srgbClr val="B86656"/>
                </a:solidFill>
                <a:latin typeface="Trebuchet MS"/>
                <a:cs typeface="Trebuchet MS"/>
              </a:rPr>
              <a:t>promoción.»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5032" y="25295"/>
            <a:ext cx="1344295" cy="1124585"/>
          </a:xfrm>
          <a:custGeom>
            <a:avLst/>
            <a:gdLst/>
            <a:ahLst/>
            <a:cxnLst/>
            <a:rect l="l" t="t" r="r" b="b"/>
            <a:pathLst>
              <a:path w="1344295" h="1124585">
                <a:moveTo>
                  <a:pt x="502208" y="0"/>
                </a:moveTo>
                <a:lnTo>
                  <a:pt x="0" y="0"/>
                </a:lnTo>
                <a:lnTo>
                  <a:pt x="9159" y="46419"/>
                </a:lnTo>
                <a:lnTo>
                  <a:pt x="19875" y="92266"/>
                </a:lnTo>
                <a:lnTo>
                  <a:pt x="32121" y="137512"/>
                </a:lnTo>
                <a:lnTo>
                  <a:pt x="45865" y="182127"/>
                </a:lnTo>
                <a:lnTo>
                  <a:pt x="61081" y="226083"/>
                </a:lnTo>
                <a:lnTo>
                  <a:pt x="77737" y="269350"/>
                </a:lnTo>
                <a:lnTo>
                  <a:pt x="95807" y="311900"/>
                </a:lnTo>
                <a:lnTo>
                  <a:pt x="115260" y="353703"/>
                </a:lnTo>
                <a:lnTo>
                  <a:pt x="136068" y="394731"/>
                </a:lnTo>
                <a:lnTo>
                  <a:pt x="158201" y="434954"/>
                </a:lnTo>
                <a:lnTo>
                  <a:pt x="181631" y="474343"/>
                </a:lnTo>
                <a:lnTo>
                  <a:pt x="206329" y="512869"/>
                </a:lnTo>
                <a:lnTo>
                  <a:pt x="232266" y="550504"/>
                </a:lnTo>
                <a:lnTo>
                  <a:pt x="259413" y="587217"/>
                </a:lnTo>
                <a:lnTo>
                  <a:pt x="287740" y="622980"/>
                </a:lnTo>
                <a:lnTo>
                  <a:pt x="317220" y="657764"/>
                </a:lnTo>
                <a:lnTo>
                  <a:pt x="347822" y="691541"/>
                </a:lnTo>
                <a:lnTo>
                  <a:pt x="379519" y="724279"/>
                </a:lnTo>
                <a:lnTo>
                  <a:pt x="412280" y="755952"/>
                </a:lnTo>
                <a:lnTo>
                  <a:pt x="446078" y="786529"/>
                </a:lnTo>
                <a:lnTo>
                  <a:pt x="480882" y="815982"/>
                </a:lnTo>
                <a:lnTo>
                  <a:pt x="516665" y="844282"/>
                </a:lnTo>
                <a:lnTo>
                  <a:pt x="553397" y="871398"/>
                </a:lnTo>
                <a:lnTo>
                  <a:pt x="591049" y="897304"/>
                </a:lnTo>
                <a:lnTo>
                  <a:pt x="629592" y="921969"/>
                </a:lnTo>
                <a:lnTo>
                  <a:pt x="668997" y="945364"/>
                </a:lnTo>
                <a:lnTo>
                  <a:pt x="709236" y="967460"/>
                </a:lnTo>
                <a:lnTo>
                  <a:pt x="750279" y="988228"/>
                </a:lnTo>
                <a:lnTo>
                  <a:pt x="792097" y="1007640"/>
                </a:lnTo>
                <a:lnTo>
                  <a:pt x="834662" y="1025666"/>
                </a:lnTo>
                <a:lnTo>
                  <a:pt x="877944" y="1042276"/>
                </a:lnTo>
                <a:lnTo>
                  <a:pt x="921915" y="1057443"/>
                </a:lnTo>
                <a:lnTo>
                  <a:pt x="966545" y="1071136"/>
                </a:lnTo>
                <a:lnTo>
                  <a:pt x="1011805" y="1083328"/>
                </a:lnTo>
                <a:lnTo>
                  <a:pt x="1057667" y="1093988"/>
                </a:lnTo>
                <a:lnTo>
                  <a:pt x="1104102" y="1103088"/>
                </a:lnTo>
                <a:lnTo>
                  <a:pt x="1151080" y="1110598"/>
                </a:lnTo>
                <a:lnTo>
                  <a:pt x="1198573" y="1116490"/>
                </a:lnTo>
                <a:lnTo>
                  <a:pt x="1246552" y="1120735"/>
                </a:lnTo>
                <a:lnTo>
                  <a:pt x="1294987" y="1123303"/>
                </a:lnTo>
                <a:lnTo>
                  <a:pt x="1343850" y="1124165"/>
                </a:lnTo>
                <a:lnTo>
                  <a:pt x="1343850" y="634263"/>
                </a:lnTo>
                <a:lnTo>
                  <a:pt x="1294292" y="632877"/>
                </a:lnTo>
                <a:lnTo>
                  <a:pt x="1245451" y="628769"/>
                </a:lnTo>
                <a:lnTo>
                  <a:pt x="1197402" y="622012"/>
                </a:lnTo>
                <a:lnTo>
                  <a:pt x="1150218" y="612682"/>
                </a:lnTo>
                <a:lnTo>
                  <a:pt x="1103973" y="600853"/>
                </a:lnTo>
                <a:lnTo>
                  <a:pt x="1058742" y="586598"/>
                </a:lnTo>
                <a:lnTo>
                  <a:pt x="1014598" y="569992"/>
                </a:lnTo>
                <a:lnTo>
                  <a:pt x="971615" y="551110"/>
                </a:lnTo>
                <a:lnTo>
                  <a:pt x="929868" y="530025"/>
                </a:lnTo>
                <a:lnTo>
                  <a:pt x="889430" y="506813"/>
                </a:lnTo>
                <a:lnTo>
                  <a:pt x="850375" y="481546"/>
                </a:lnTo>
                <a:lnTo>
                  <a:pt x="812777" y="454301"/>
                </a:lnTo>
                <a:lnTo>
                  <a:pt x="776711" y="425150"/>
                </a:lnTo>
                <a:lnTo>
                  <a:pt x="742250" y="394168"/>
                </a:lnTo>
                <a:lnTo>
                  <a:pt x="709468" y="361430"/>
                </a:lnTo>
                <a:lnTo>
                  <a:pt x="678440" y="327009"/>
                </a:lnTo>
                <a:lnTo>
                  <a:pt x="649238" y="290981"/>
                </a:lnTo>
                <a:lnTo>
                  <a:pt x="621938" y="253419"/>
                </a:lnTo>
                <a:lnTo>
                  <a:pt x="596614" y="214397"/>
                </a:lnTo>
                <a:lnTo>
                  <a:pt x="573338" y="173991"/>
                </a:lnTo>
                <a:lnTo>
                  <a:pt x="552186" y="132273"/>
                </a:lnTo>
                <a:lnTo>
                  <a:pt x="533231" y="89320"/>
                </a:lnTo>
                <a:lnTo>
                  <a:pt x="516547" y="45203"/>
                </a:lnTo>
                <a:lnTo>
                  <a:pt x="502208" y="0"/>
                </a:lnTo>
                <a:close/>
              </a:path>
            </a:pathLst>
          </a:custGeom>
          <a:solidFill>
            <a:srgbClr val="B9C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14" y="2341715"/>
            <a:ext cx="2756535" cy="2756535"/>
          </a:xfrm>
          <a:custGeom>
            <a:avLst/>
            <a:gdLst/>
            <a:ahLst/>
            <a:cxnLst/>
            <a:rect l="l" t="t" r="r" b="b"/>
            <a:pathLst>
              <a:path w="2756535" h="2756535">
                <a:moveTo>
                  <a:pt x="2756496" y="0"/>
                </a:moveTo>
                <a:lnTo>
                  <a:pt x="0" y="0"/>
                </a:lnTo>
                <a:lnTo>
                  <a:pt x="0" y="2756496"/>
                </a:lnTo>
                <a:lnTo>
                  <a:pt x="2756496" y="2756496"/>
                </a:lnTo>
                <a:lnTo>
                  <a:pt x="2756496" y="0"/>
                </a:lnTo>
                <a:close/>
              </a:path>
            </a:pathLst>
          </a:custGeom>
          <a:solidFill>
            <a:srgbClr val="B86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04591" y="2284844"/>
            <a:ext cx="6339840" cy="2849245"/>
          </a:xfrm>
          <a:custGeom>
            <a:avLst/>
            <a:gdLst/>
            <a:ahLst/>
            <a:cxnLst/>
            <a:rect l="l" t="t" r="r" b="b"/>
            <a:pathLst>
              <a:path w="6339840" h="2849245">
                <a:moveTo>
                  <a:pt x="6339408" y="0"/>
                </a:moveTo>
                <a:lnTo>
                  <a:pt x="0" y="0"/>
                </a:lnTo>
                <a:lnTo>
                  <a:pt x="0" y="2848749"/>
                </a:lnTo>
                <a:lnTo>
                  <a:pt x="6339408" y="2848749"/>
                </a:lnTo>
                <a:lnTo>
                  <a:pt x="6339408" y="0"/>
                </a:lnTo>
                <a:close/>
              </a:path>
            </a:pathLst>
          </a:custGeom>
          <a:solidFill>
            <a:srgbClr val="B9C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2425" y="589146"/>
            <a:ext cx="995044" cy="104139"/>
          </a:xfrm>
          <a:custGeom>
            <a:avLst/>
            <a:gdLst/>
            <a:ahLst/>
            <a:cxnLst/>
            <a:rect l="l" t="t" r="r" b="b"/>
            <a:pathLst>
              <a:path w="995044" h="104140">
                <a:moveTo>
                  <a:pt x="943178" y="0"/>
                </a:moveTo>
                <a:lnTo>
                  <a:pt x="51790" y="0"/>
                </a:lnTo>
                <a:lnTo>
                  <a:pt x="31627" y="4068"/>
                </a:lnTo>
                <a:lnTo>
                  <a:pt x="15165" y="15163"/>
                </a:lnTo>
                <a:lnTo>
                  <a:pt x="4068" y="31621"/>
                </a:lnTo>
                <a:lnTo>
                  <a:pt x="0" y="51777"/>
                </a:lnTo>
                <a:lnTo>
                  <a:pt x="4068" y="71933"/>
                </a:lnTo>
                <a:lnTo>
                  <a:pt x="15165" y="88391"/>
                </a:lnTo>
                <a:lnTo>
                  <a:pt x="31627" y="99487"/>
                </a:lnTo>
                <a:lnTo>
                  <a:pt x="51790" y="103555"/>
                </a:lnTo>
                <a:lnTo>
                  <a:pt x="943178" y="103555"/>
                </a:lnTo>
                <a:lnTo>
                  <a:pt x="963334" y="99487"/>
                </a:lnTo>
                <a:lnTo>
                  <a:pt x="979792" y="88391"/>
                </a:lnTo>
                <a:lnTo>
                  <a:pt x="990887" y="71933"/>
                </a:lnTo>
                <a:lnTo>
                  <a:pt x="994956" y="51777"/>
                </a:lnTo>
                <a:lnTo>
                  <a:pt x="990887" y="31621"/>
                </a:lnTo>
                <a:lnTo>
                  <a:pt x="979792" y="15163"/>
                </a:lnTo>
                <a:lnTo>
                  <a:pt x="963334" y="4068"/>
                </a:lnTo>
                <a:lnTo>
                  <a:pt x="943178" y="0"/>
                </a:lnTo>
                <a:close/>
              </a:path>
            </a:pathLst>
          </a:custGeom>
          <a:solidFill>
            <a:srgbClr val="B9C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64803" y="801699"/>
            <a:ext cx="7176770" cy="114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800"/>
              </a:lnSpc>
              <a:spcBef>
                <a:spcPts val="100"/>
              </a:spcBef>
            </a:pPr>
            <a:r>
              <a:rPr sz="1700" spc="40" dirty="0">
                <a:latin typeface="Trebuchet MS"/>
                <a:cs typeface="Trebuchet MS"/>
              </a:rPr>
              <a:t>Contar</a:t>
            </a:r>
            <a:r>
              <a:rPr sz="1700" spc="-35" dirty="0">
                <a:latin typeface="Trebuchet MS"/>
                <a:cs typeface="Trebuchet MS"/>
              </a:rPr>
              <a:t> </a:t>
            </a:r>
            <a:r>
              <a:rPr sz="1700" spc="60" dirty="0">
                <a:latin typeface="Trebuchet MS"/>
                <a:cs typeface="Trebuchet MS"/>
              </a:rPr>
              <a:t>con</a:t>
            </a:r>
            <a:r>
              <a:rPr sz="1700" spc="-30" dirty="0">
                <a:latin typeface="Trebuchet MS"/>
                <a:cs typeface="Trebuchet MS"/>
              </a:rPr>
              <a:t> </a:t>
            </a:r>
            <a:r>
              <a:rPr sz="1700" spc="75" dirty="0">
                <a:latin typeface="Trebuchet MS"/>
                <a:cs typeface="Trebuchet MS"/>
              </a:rPr>
              <a:t>disposiciones</a:t>
            </a:r>
            <a:r>
              <a:rPr sz="1700" spc="-2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jurídicas</a:t>
            </a:r>
            <a:r>
              <a:rPr sz="1700" spc="-20" dirty="0">
                <a:latin typeface="Trebuchet MS"/>
                <a:cs typeface="Trebuchet MS"/>
              </a:rPr>
              <a:t> </a:t>
            </a:r>
            <a:r>
              <a:rPr sz="1700" spc="40" dirty="0">
                <a:latin typeface="Trebuchet MS"/>
                <a:cs typeface="Trebuchet MS"/>
              </a:rPr>
              <a:t>claras</a:t>
            </a:r>
            <a:r>
              <a:rPr sz="1700" spc="-2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permite</a:t>
            </a:r>
            <a:r>
              <a:rPr sz="1700" spc="-3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mejorar</a:t>
            </a:r>
            <a:r>
              <a:rPr sz="1700" spc="-30" dirty="0">
                <a:latin typeface="Trebuchet MS"/>
                <a:cs typeface="Trebuchet MS"/>
              </a:rPr>
              <a:t> </a:t>
            </a:r>
            <a:r>
              <a:rPr sz="1700" spc="-90" dirty="0">
                <a:latin typeface="Trebuchet MS"/>
                <a:cs typeface="Trebuchet MS"/>
              </a:rPr>
              <a:t>el</a:t>
            </a:r>
            <a:r>
              <a:rPr sz="1700" spc="-25" dirty="0">
                <a:latin typeface="Trebuchet MS"/>
                <a:cs typeface="Trebuchet MS"/>
              </a:rPr>
              <a:t> </a:t>
            </a:r>
            <a:r>
              <a:rPr sz="1700" spc="35" dirty="0">
                <a:latin typeface="Trebuchet MS"/>
                <a:cs typeface="Trebuchet MS"/>
              </a:rPr>
              <a:t>manejo</a:t>
            </a:r>
            <a:r>
              <a:rPr sz="1700" spc="-20" dirty="0">
                <a:latin typeface="Trebuchet MS"/>
                <a:cs typeface="Trebuchet MS"/>
              </a:rPr>
              <a:t> </a:t>
            </a:r>
            <a:r>
              <a:rPr sz="1700" spc="30" dirty="0">
                <a:latin typeface="Trebuchet MS"/>
                <a:cs typeface="Trebuchet MS"/>
              </a:rPr>
              <a:t>de </a:t>
            </a:r>
            <a:r>
              <a:rPr sz="1700" dirty="0">
                <a:latin typeface="Trebuchet MS"/>
                <a:cs typeface="Trebuchet MS"/>
              </a:rPr>
              <a:t>la</a:t>
            </a:r>
            <a:r>
              <a:rPr sz="1700" spc="70" dirty="0">
                <a:latin typeface="Trebuchet MS"/>
                <a:cs typeface="Trebuchet MS"/>
              </a:rPr>
              <a:t>  </a:t>
            </a:r>
            <a:r>
              <a:rPr sz="1700" spc="60" dirty="0">
                <a:latin typeface="Trebuchet MS"/>
                <a:cs typeface="Trebuchet MS"/>
              </a:rPr>
              <a:t>Administración</a:t>
            </a:r>
            <a:r>
              <a:rPr sz="1700" spc="70" dirty="0">
                <a:latin typeface="Trebuchet MS"/>
                <a:cs typeface="Trebuchet MS"/>
              </a:rPr>
              <a:t>  </a:t>
            </a:r>
            <a:r>
              <a:rPr sz="1700" dirty="0">
                <a:latin typeface="Trebuchet MS"/>
                <a:cs typeface="Trebuchet MS"/>
              </a:rPr>
              <a:t>Pública.</a:t>
            </a:r>
            <a:r>
              <a:rPr sz="1700" spc="70" dirty="0">
                <a:latin typeface="Trebuchet MS"/>
                <a:cs typeface="Trebuchet MS"/>
              </a:rPr>
              <a:t>  </a:t>
            </a:r>
            <a:r>
              <a:rPr sz="1700" spc="95" dirty="0">
                <a:latin typeface="Trebuchet MS"/>
                <a:cs typeface="Trebuchet MS"/>
              </a:rPr>
              <a:t>De</a:t>
            </a:r>
            <a:r>
              <a:rPr sz="1700" spc="70" dirty="0">
                <a:latin typeface="Trebuchet MS"/>
                <a:cs typeface="Trebuchet MS"/>
              </a:rPr>
              <a:t>  </a:t>
            </a:r>
            <a:r>
              <a:rPr sz="1700" dirty="0">
                <a:latin typeface="Trebuchet MS"/>
                <a:cs typeface="Trebuchet MS"/>
              </a:rPr>
              <a:t>ahí,</a:t>
            </a:r>
            <a:r>
              <a:rPr sz="1700" spc="70" dirty="0">
                <a:latin typeface="Trebuchet MS"/>
                <a:cs typeface="Trebuchet MS"/>
              </a:rPr>
              <a:t>  </a:t>
            </a:r>
            <a:r>
              <a:rPr sz="1700" dirty="0">
                <a:latin typeface="Trebuchet MS"/>
                <a:cs typeface="Trebuchet MS"/>
              </a:rPr>
              <a:t>la</a:t>
            </a:r>
            <a:r>
              <a:rPr sz="1700" spc="70" dirty="0">
                <a:latin typeface="Trebuchet MS"/>
                <a:cs typeface="Trebuchet MS"/>
              </a:rPr>
              <a:t>  </a:t>
            </a:r>
            <a:r>
              <a:rPr sz="1700" spc="75" dirty="0">
                <a:latin typeface="Trebuchet MS"/>
                <a:cs typeface="Trebuchet MS"/>
              </a:rPr>
              <a:t>necesidad</a:t>
            </a:r>
            <a:r>
              <a:rPr sz="1700" spc="70" dirty="0">
                <a:latin typeface="Trebuchet MS"/>
                <a:cs typeface="Trebuchet MS"/>
              </a:rPr>
              <a:t>  </a:t>
            </a:r>
            <a:r>
              <a:rPr sz="1700" spc="80" dirty="0">
                <a:latin typeface="Trebuchet MS"/>
                <a:cs typeface="Trebuchet MS"/>
              </a:rPr>
              <a:t>de</a:t>
            </a:r>
            <a:r>
              <a:rPr sz="1700" spc="70" dirty="0">
                <a:latin typeface="Trebuchet MS"/>
                <a:cs typeface="Trebuchet MS"/>
              </a:rPr>
              <a:t>  </a:t>
            </a:r>
            <a:r>
              <a:rPr sz="1700" dirty="0">
                <a:latin typeface="Trebuchet MS"/>
                <a:cs typeface="Trebuchet MS"/>
              </a:rPr>
              <a:t>identificar</a:t>
            </a:r>
            <a:r>
              <a:rPr sz="1700" spc="70" dirty="0">
                <a:latin typeface="Trebuchet MS"/>
                <a:cs typeface="Trebuchet MS"/>
              </a:rPr>
              <a:t>  </a:t>
            </a:r>
            <a:r>
              <a:rPr sz="1700" spc="80" dirty="0">
                <a:latin typeface="Trebuchet MS"/>
                <a:cs typeface="Trebuchet MS"/>
              </a:rPr>
              <a:t>y </a:t>
            </a:r>
            <a:r>
              <a:rPr sz="1700" dirty="0">
                <a:latin typeface="Trebuchet MS"/>
                <a:cs typeface="Trebuchet MS"/>
              </a:rPr>
              <a:t>establecer</a:t>
            </a:r>
            <a:r>
              <a:rPr sz="1700" spc="95" dirty="0">
                <a:latin typeface="Trebuchet MS"/>
                <a:cs typeface="Trebuchet MS"/>
              </a:rPr>
              <a:t> </a:t>
            </a:r>
            <a:r>
              <a:rPr sz="1700" spc="65" dirty="0">
                <a:latin typeface="Trebuchet MS"/>
                <a:cs typeface="Trebuchet MS"/>
              </a:rPr>
              <a:t>reglas</a:t>
            </a:r>
            <a:r>
              <a:rPr sz="1700" spc="110" dirty="0">
                <a:latin typeface="Trebuchet MS"/>
                <a:cs typeface="Trebuchet MS"/>
              </a:rPr>
              <a:t> </a:t>
            </a:r>
            <a:r>
              <a:rPr sz="1700" spc="125" dirty="0">
                <a:latin typeface="Trebuchet MS"/>
                <a:cs typeface="Trebuchet MS"/>
              </a:rPr>
              <a:t>o</a:t>
            </a:r>
            <a:r>
              <a:rPr sz="1700" spc="11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directrices</a:t>
            </a:r>
            <a:r>
              <a:rPr sz="1700" spc="105" dirty="0">
                <a:latin typeface="Trebuchet MS"/>
                <a:cs typeface="Trebuchet MS"/>
              </a:rPr>
              <a:t> </a:t>
            </a:r>
            <a:r>
              <a:rPr sz="1700" spc="90" dirty="0">
                <a:latin typeface="Trebuchet MS"/>
                <a:cs typeface="Trebuchet MS"/>
              </a:rPr>
              <a:t>que</a:t>
            </a:r>
            <a:r>
              <a:rPr sz="1700" spc="11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orienten</a:t>
            </a:r>
            <a:r>
              <a:rPr sz="1700" spc="110" dirty="0">
                <a:latin typeface="Trebuchet MS"/>
                <a:cs typeface="Trebuchet MS"/>
              </a:rPr>
              <a:t> </a:t>
            </a:r>
            <a:r>
              <a:rPr sz="1700" spc="130" dirty="0">
                <a:latin typeface="Trebuchet MS"/>
                <a:cs typeface="Trebuchet MS"/>
              </a:rPr>
              <a:t>y</a:t>
            </a:r>
            <a:r>
              <a:rPr sz="1700" spc="105" dirty="0">
                <a:latin typeface="Trebuchet MS"/>
                <a:cs typeface="Trebuchet MS"/>
              </a:rPr>
              <a:t> </a:t>
            </a:r>
            <a:r>
              <a:rPr sz="1700" spc="50" dirty="0">
                <a:latin typeface="Trebuchet MS"/>
                <a:cs typeface="Trebuchet MS"/>
              </a:rPr>
              <a:t>optimicen</a:t>
            </a:r>
            <a:r>
              <a:rPr sz="1700" spc="11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el</a:t>
            </a:r>
            <a:r>
              <a:rPr sz="1700" spc="11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trabajo</a:t>
            </a:r>
            <a:r>
              <a:rPr sz="1700" spc="110" dirty="0">
                <a:latin typeface="Trebuchet MS"/>
                <a:cs typeface="Trebuchet MS"/>
              </a:rPr>
              <a:t> </a:t>
            </a:r>
            <a:r>
              <a:rPr sz="1700" spc="30" dirty="0">
                <a:latin typeface="Trebuchet MS"/>
                <a:cs typeface="Trebuchet MS"/>
              </a:rPr>
              <a:t>de </a:t>
            </a:r>
            <a:r>
              <a:rPr sz="1700" spc="20" dirty="0">
                <a:latin typeface="Trebuchet MS"/>
                <a:cs typeface="Trebuchet MS"/>
              </a:rPr>
              <a:t>elaboración</a:t>
            </a:r>
            <a:r>
              <a:rPr sz="1700" spc="-125" dirty="0">
                <a:latin typeface="Trebuchet MS"/>
                <a:cs typeface="Trebuchet MS"/>
              </a:rPr>
              <a:t> </a:t>
            </a:r>
            <a:r>
              <a:rPr sz="1700" spc="130" dirty="0">
                <a:latin typeface="Trebuchet MS"/>
                <a:cs typeface="Trebuchet MS"/>
              </a:rPr>
              <a:t>y</a:t>
            </a:r>
            <a:r>
              <a:rPr sz="1700" spc="-125" dirty="0">
                <a:latin typeface="Trebuchet MS"/>
                <a:cs typeface="Trebuchet MS"/>
              </a:rPr>
              <a:t> </a:t>
            </a:r>
            <a:r>
              <a:rPr sz="1700" spc="55" dirty="0">
                <a:latin typeface="Trebuchet MS"/>
                <a:cs typeface="Trebuchet MS"/>
              </a:rPr>
              <a:t>revisión</a:t>
            </a:r>
            <a:r>
              <a:rPr sz="1700" spc="-120" dirty="0">
                <a:latin typeface="Trebuchet MS"/>
                <a:cs typeface="Trebuchet MS"/>
              </a:rPr>
              <a:t> </a:t>
            </a:r>
            <a:r>
              <a:rPr sz="1700" spc="80" dirty="0">
                <a:latin typeface="Trebuchet MS"/>
                <a:cs typeface="Trebuchet MS"/>
              </a:rPr>
              <a:t>de</a:t>
            </a:r>
            <a:r>
              <a:rPr sz="1700" spc="-125" dirty="0">
                <a:latin typeface="Trebuchet MS"/>
                <a:cs typeface="Trebuchet MS"/>
              </a:rPr>
              <a:t> </a:t>
            </a:r>
            <a:r>
              <a:rPr sz="1700" spc="85" dirty="0">
                <a:latin typeface="Trebuchet MS"/>
                <a:cs typeface="Trebuchet MS"/>
              </a:rPr>
              <a:t>los</a:t>
            </a:r>
            <a:r>
              <a:rPr sz="1700" spc="-125" dirty="0">
                <a:latin typeface="Trebuchet MS"/>
                <a:cs typeface="Trebuchet MS"/>
              </a:rPr>
              <a:t> </a:t>
            </a:r>
            <a:r>
              <a:rPr sz="1700" spc="75" dirty="0">
                <a:latin typeface="Trebuchet MS"/>
                <a:cs typeface="Trebuchet MS"/>
              </a:rPr>
              <a:t>proyectos</a:t>
            </a:r>
            <a:r>
              <a:rPr sz="1700" spc="-12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normativos.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62161" y="2371661"/>
            <a:ext cx="7578725" cy="2581275"/>
            <a:chOff x="862161" y="2371661"/>
            <a:chExt cx="7578725" cy="2581275"/>
          </a:xfrm>
        </p:grpSpPr>
        <p:sp>
          <p:nvSpPr>
            <p:cNvPr id="8" name="object 8"/>
            <p:cNvSpPr/>
            <p:nvPr/>
          </p:nvSpPr>
          <p:spPr>
            <a:xfrm>
              <a:off x="862161" y="2493161"/>
              <a:ext cx="7517130" cy="2459990"/>
            </a:xfrm>
            <a:custGeom>
              <a:avLst/>
              <a:gdLst/>
              <a:ahLst/>
              <a:cxnLst/>
              <a:rect l="l" t="t" r="r" b="b"/>
              <a:pathLst>
                <a:path w="7517130" h="2459990">
                  <a:moveTo>
                    <a:pt x="7305179" y="0"/>
                  </a:moveTo>
                  <a:lnTo>
                    <a:pt x="211378" y="0"/>
                  </a:lnTo>
                  <a:lnTo>
                    <a:pt x="162912" y="5582"/>
                  </a:lnTo>
                  <a:lnTo>
                    <a:pt x="118421" y="21485"/>
                  </a:lnTo>
                  <a:lnTo>
                    <a:pt x="79173" y="46438"/>
                  </a:lnTo>
                  <a:lnTo>
                    <a:pt x="46438" y="79173"/>
                  </a:lnTo>
                  <a:lnTo>
                    <a:pt x="21485" y="118421"/>
                  </a:lnTo>
                  <a:lnTo>
                    <a:pt x="5582" y="162912"/>
                  </a:lnTo>
                  <a:lnTo>
                    <a:pt x="0" y="211378"/>
                  </a:lnTo>
                  <a:lnTo>
                    <a:pt x="0" y="2248192"/>
                  </a:lnTo>
                  <a:lnTo>
                    <a:pt x="5582" y="2296658"/>
                  </a:lnTo>
                  <a:lnTo>
                    <a:pt x="21485" y="2341149"/>
                  </a:lnTo>
                  <a:lnTo>
                    <a:pt x="46438" y="2380397"/>
                  </a:lnTo>
                  <a:lnTo>
                    <a:pt x="79173" y="2413132"/>
                  </a:lnTo>
                  <a:lnTo>
                    <a:pt x="118421" y="2438085"/>
                  </a:lnTo>
                  <a:lnTo>
                    <a:pt x="162912" y="2453988"/>
                  </a:lnTo>
                  <a:lnTo>
                    <a:pt x="211378" y="2459570"/>
                  </a:lnTo>
                  <a:lnTo>
                    <a:pt x="7305179" y="2459570"/>
                  </a:lnTo>
                  <a:lnTo>
                    <a:pt x="7353646" y="2453988"/>
                  </a:lnTo>
                  <a:lnTo>
                    <a:pt x="7398137" y="2438085"/>
                  </a:lnTo>
                  <a:lnTo>
                    <a:pt x="7437385" y="2413132"/>
                  </a:lnTo>
                  <a:lnTo>
                    <a:pt x="7470120" y="2380397"/>
                  </a:lnTo>
                  <a:lnTo>
                    <a:pt x="7495073" y="2341149"/>
                  </a:lnTo>
                  <a:lnTo>
                    <a:pt x="7510975" y="2296658"/>
                  </a:lnTo>
                  <a:lnTo>
                    <a:pt x="7516558" y="2248192"/>
                  </a:lnTo>
                  <a:lnTo>
                    <a:pt x="7516558" y="211378"/>
                  </a:lnTo>
                  <a:lnTo>
                    <a:pt x="7510975" y="162912"/>
                  </a:lnTo>
                  <a:lnTo>
                    <a:pt x="7495073" y="118421"/>
                  </a:lnTo>
                  <a:lnTo>
                    <a:pt x="7470120" y="79173"/>
                  </a:lnTo>
                  <a:lnTo>
                    <a:pt x="7437385" y="46438"/>
                  </a:lnTo>
                  <a:lnTo>
                    <a:pt x="7398137" y="21485"/>
                  </a:lnTo>
                  <a:lnTo>
                    <a:pt x="7353646" y="5582"/>
                  </a:lnTo>
                  <a:lnTo>
                    <a:pt x="7305179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1963" y="2371661"/>
              <a:ext cx="7108786" cy="23854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590" y="1616260"/>
            <a:ext cx="8194040" cy="3476625"/>
            <a:chOff x="47590" y="1616260"/>
            <a:chExt cx="8194040" cy="3476625"/>
          </a:xfrm>
        </p:grpSpPr>
        <p:sp>
          <p:nvSpPr>
            <p:cNvPr id="3" name="object 3"/>
            <p:cNvSpPr/>
            <p:nvPr/>
          </p:nvSpPr>
          <p:spPr>
            <a:xfrm>
              <a:off x="47590" y="2856868"/>
              <a:ext cx="2235835" cy="2235835"/>
            </a:xfrm>
            <a:custGeom>
              <a:avLst/>
              <a:gdLst/>
              <a:ahLst/>
              <a:cxnLst/>
              <a:rect l="l" t="t" r="r" b="b"/>
              <a:pathLst>
                <a:path w="2235835" h="2235835">
                  <a:moveTo>
                    <a:pt x="0" y="0"/>
                  </a:moveTo>
                  <a:lnTo>
                    <a:pt x="0" y="2235746"/>
                  </a:lnTo>
                  <a:lnTo>
                    <a:pt x="2235746" y="2235746"/>
                  </a:lnTo>
                  <a:lnTo>
                    <a:pt x="2235227" y="2187128"/>
                  </a:lnTo>
                  <a:lnTo>
                    <a:pt x="2233680" y="2138763"/>
                  </a:lnTo>
                  <a:lnTo>
                    <a:pt x="2231114" y="2090663"/>
                  </a:lnTo>
                  <a:lnTo>
                    <a:pt x="2227539" y="2042837"/>
                  </a:lnTo>
                  <a:lnTo>
                    <a:pt x="2222966" y="1995295"/>
                  </a:lnTo>
                  <a:lnTo>
                    <a:pt x="2217407" y="1948049"/>
                  </a:lnTo>
                  <a:lnTo>
                    <a:pt x="2210870" y="1901109"/>
                  </a:lnTo>
                  <a:lnTo>
                    <a:pt x="2203367" y="1854485"/>
                  </a:lnTo>
                  <a:lnTo>
                    <a:pt x="2194907" y="1808187"/>
                  </a:lnTo>
                  <a:lnTo>
                    <a:pt x="2185503" y="1762227"/>
                  </a:lnTo>
                  <a:lnTo>
                    <a:pt x="2175163" y="1716615"/>
                  </a:lnTo>
                  <a:lnTo>
                    <a:pt x="2163900" y="1671360"/>
                  </a:lnTo>
                  <a:lnTo>
                    <a:pt x="2151722" y="1626475"/>
                  </a:lnTo>
                  <a:lnTo>
                    <a:pt x="2138640" y="1581969"/>
                  </a:lnTo>
                  <a:lnTo>
                    <a:pt x="2124666" y="1537852"/>
                  </a:lnTo>
                  <a:lnTo>
                    <a:pt x="2109809" y="1494135"/>
                  </a:lnTo>
                  <a:lnTo>
                    <a:pt x="2094080" y="1450830"/>
                  </a:lnTo>
                  <a:lnTo>
                    <a:pt x="2077490" y="1407945"/>
                  </a:lnTo>
                  <a:lnTo>
                    <a:pt x="2060048" y="1365492"/>
                  </a:lnTo>
                  <a:lnTo>
                    <a:pt x="2041766" y="1323481"/>
                  </a:lnTo>
                  <a:lnTo>
                    <a:pt x="2022654" y="1281922"/>
                  </a:lnTo>
                  <a:lnTo>
                    <a:pt x="2002722" y="1240827"/>
                  </a:lnTo>
                  <a:lnTo>
                    <a:pt x="1981981" y="1200205"/>
                  </a:lnTo>
                  <a:lnTo>
                    <a:pt x="1960442" y="1160067"/>
                  </a:lnTo>
                  <a:lnTo>
                    <a:pt x="1938114" y="1120424"/>
                  </a:lnTo>
                  <a:lnTo>
                    <a:pt x="1915009" y="1081285"/>
                  </a:lnTo>
                  <a:lnTo>
                    <a:pt x="1891136" y="1042663"/>
                  </a:lnTo>
                  <a:lnTo>
                    <a:pt x="1866507" y="1004566"/>
                  </a:lnTo>
                  <a:lnTo>
                    <a:pt x="1841132" y="967005"/>
                  </a:lnTo>
                  <a:lnTo>
                    <a:pt x="1815021" y="929992"/>
                  </a:lnTo>
                  <a:lnTo>
                    <a:pt x="1788185" y="893536"/>
                  </a:lnTo>
                  <a:lnTo>
                    <a:pt x="1760634" y="857648"/>
                  </a:lnTo>
                  <a:lnTo>
                    <a:pt x="1732379" y="822339"/>
                  </a:lnTo>
                  <a:lnTo>
                    <a:pt x="1703430" y="787618"/>
                  </a:lnTo>
                  <a:lnTo>
                    <a:pt x="1673798" y="753497"/>
                  </a:lnTo>
                  <a:lnTo>
                    <a:pt x="1643493" y="719985"/>
                  </a:lnTo>
                  <a:lnTo>
                    <a:pt x="1612526" y="687094"/>
                  </a:lnTo>
                  <a:lnTo>
                    <a:pt x="1580907" y="654834"/>
                  </a:lnTo>
                  <a:lnTo>
                    <a:pt x="1548646" y="623215"/>
                  </a:lnTo>
                  <a:lnTo>
                    <a:pt x="1515755" y="592248"/>
                  </a:lnTo>
                  <a:lnTo>
                    <a:pt x="1482243" y="561943"/>
                  </a:lnTo>
                  <a:lnTo>
                    <a:pt x="1448122" y="532311"/>
                  </a:lnTo>
                  <a:lnTo>
                    <a:pt x="1413401" y="503362"/>
                  </a:lnTo>
                  <a:lnTo>
                    <a:pt x="1378092" y="475107"/>
                  </a:lnTo>
                  <a:lnTo>
                    <a:pt x="1342203" y="447556"/>
                  </a:lnTo>
                  <a:lnTo>
                    <a:pt x="1305747" y="420720"/>
                  </a:lnTo>
                  <a:lnTo>
                    <a:pt x="1268734" y="394610"/>
                  </a:lnTo>
                  <a:lnTo>
                    <a:pt x="1231174" y="369234"/>
                  </a:lnTo>
                  <a:lnTo>
                    <a:pt x="1193077" y="344606"/>
                  </a:lnTo>
                  <a:lnTo>
                    <a:pt x="1154454" y="320733"/>
                  </a:lnTo>
                  <a:lnTo>
                    <a:pt x="1115316" y="297628"/>
                  </a:lnTo>
                  <a:lnTo>
                    <a:pt x="1075672" y="275301"/>
                  </a:lnTo>
                  <a:lnTo>
                    <a:pt x="1035535" y="253761"/>
                  </a:lnTo>
                  <a:lnTo>
                    <a:pt x="994913" y="233021"/>
                  </a:lnTo>
                  <a:lnTo>
                    <a:pt x="953818" y="213089"/>
                  </a:lnTo>
                  <a:lnTo>
                    <a:pt x="912259" y="193977"/>
                  </a:lnTo>
                  <a:lnTo>
                    <a:pt x="870248" y="175695"/>
                  </a:lnTo>
                  <a:lnTo>
                    <a:pt x="827795" y="158254"/>
                  </a:lnTo>
                  <a:lnTo>
                    <a:pt x="784910" y="141664"/>
                  </a:lnTo>
                  <a:lnTo>
                    <a:pt x="741605" y="125935"/>
                  </a:lnTo>
                  <a:lnTo>
                    <a:pt x="697888" y="111078"/>
                  </a:lnTo>
                  <a:lnTo>
                    <a:pt x="653772" y="97104"/>
                  </a:lnTo>
                  <a:lnTo>
                    <a:pt x="609266" y="84023"/>
                  </a:lnTo>
                  <a:lnTo>
                    <a:pt x="564380" y="71845"/>
                  </a:lnTo>
                  <a:lnTo>
                    <a:pt x="519126" y="60581"/>
                  </a:lnTo>
                  <a:lnTo>
                    <a:pt x="473514" y="50242"/>
                  </a:lnTo>
                  <a:lnTo>
                    <a:pt x="427554" y="40837"/>
                  </a:lnTo>
                  <a:lnTo>
                    <a:pt x="381257" y="32378"/>
                  </a:lnTo>
                  <a:lnTo>
                    <a:pt x="334634" y="24875"/>
                  </a:lnTo>
                  <a:lnTo>
                    <a:pt x="287694" y="18338"/>
                  </a:lnTo>
                  <a:lnTo>
                    <a:pt x="240448" y="12778"/>
                  </a:lnTo>
                  <a:lnTo>
                    <a:pt x="192907" y="8206"/>
                  </a:lnTo>
                  <a:lnTo>
                    <a:pt x="145081" y="4631"/>
                  </a:lnTo>
                  <a:lnTo>
                    <a:pt x="96981" y="2065"/>
                  </a:lnTo>
                  <a:lnTo>
                    <a:pt x="48617" y="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15414" y="2193810"/>
              <a:ext cx="6826250" cy="1565275"/>
            </a:xfrm>
            <a:custGeom>
              <a:avLst/>
              <a:gdLst/>
              <a:ahLst/>
              <a:cxnLst/>
              <a:rect l="l" t="t" r="r" b="b"/>
              <a:pathLst>
                <a:path w="6826250" h="1565275">
                  <a:moveTo>
                    <a:pt x="6826021" y="0"/>
                  </a:moveTo>
                  <a:lnTo>
                    <a:pt x="0" y="0"/>
                  </a:lnTo>
                  <a:lnTo>
                    <a:pt x="0" y="1565211"/>
                  </a:lnTo>
                  <a:lnTo>
                    <a:pt x="6826021" y="1565211"/>
                  </a:lnTo>
                  <a:lnTo>
                    <a:pt x="6826021" y="0"/>
                  </a:lnTo>
                  <a:close/>
                </a:path>
              </a:pathLst>
            </a:custGeom>
            <a:solidFill>
              <a:srgbClr val="E8E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7755" y="1616260"/>
              <a:ext cx="1147445" cy="719455"/>
            </a:xfrm>
            <a:custGeom>
              <a:avLst/>
              <a:gdLst/>
              <a:ahLst/>
              <a:cxnLst/>
              <a:rect l="l" t="t" r="r" b="b"/>
              <a:pathLst>
                <a:path w="1147445" h="719455">
                  <a:moveTo>
                    <a:pt x="994918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399"/>
                  </a:lnTo>
                  <a:lnTo>
                    <a:pt x="0" y="566623"/>
                  </a:lnTo>
                  <a:lnTo>
                    <a:pt x="7802" y="614659"/>
                  </a:lnTo>
                  <a:lnTo>
                    <a:pt x="29504" y="656478"/>
                  </a:lnTo>
                  <a:lnTo>
                    <a:pt x="62544" y="689518"/>
                  </a:lnTo>
                  <a:lnTo>
                    <a:pt x="104363" y="711220"/>
                  </a:lnTo>
                  <a:lnTo>
                    <a:pt x="152400" y="719023"/>
                  </a:lnTo>
                  <a:lnTo>
                    <a:pt x="994918" y="719023"/>
                  </a:lnTo>
                  <a:lnTo>
                    <a:pt x="1042954" y="711220"/>
                  </a:lnTo>
                  <a:lnTo>
                    <a:pt x="1084773" y="689518"/>
                  </a:lnTo>
                  <a:lnTo>
                    <a:pt x="1117813" y="656478"/>
                  </a:lnTo>
                  <a:lnTo>
                    <a:pt x="1139515" y="614659"/>
                  </a:lnTo>
                  <a:lnTo>
                    <a:pt x="1147318" y="566623"/>
                  </a:lnTo>
                  <a:lnTo>
                    <a:pt x="1147318" y="152399"/>
                  </a:lnTo>
                  <a:lnTo>
                    <a:pt x="1139515" y="104363"/>
                  </a:lnTo>
                  <a:lnTo>
                    <a:pt x="1117813" y="62544"/>
                  </a:lnTo>
                  <a:lnTo>
                    <a:pt x="1084773" y="29504"/>
                  </a:lnTo>
                  <a:lnTo>
                    <a:pt x="1042954" y="7802"/>
                  </a:lnTo>
                  <a:lnTo>
                    <a:pt x="994918" y="0"/>
                  </a:lnTo>
                  <a:close/>
                </a:path>
              </a:pathLst>
            </a:custGeom>
            <a:solidFill>
              <a:srgbClr val="B86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22660" y="894683"/>
            <a:ext cx="6318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50" dirty="0">
                <a:solidFill>
                  <a:srgbClr val="0B003B"/>
                </a:solidFill>
              </a:rPr>
              <a:t>FÓRMULAS</a:t>
            </a:r>
            <a:r>
              <a:rPr sz="2400" spc="-204" dirty="0">
                <a:solidFill>
                  <a:srgbClr val="0B003B"/>
                </a:solidFill>
              </a:rPr>
              <a:t> </a:t>
            </a:r>
            <a:r>
              <a:rPr sz="2400" spc="125" dirty="0">
                <a:solidFill>
                  <a:srgbClr val="0B003B"/>
                </a:solidFill>
              </a:rPr>
              <a:t>QUE</a:t>
            </a:r>
            <a:r>
              <a:rPr sz="2400" spc="-204" dirty="0">
                <a:solidFill>
                  <a:srgbClr val="0B003B"/>
                </a:solidFill>
              </a:rPr>
              <a:t> </a:t>
            </a:r>
            <a:r>
              <a:rPr sz="2400" spc="114" dirty="0">
                <a:solidFill>
                  <a:srgbClr val="0B003B"/>
                </a:solidFill>
              </a:rPr>
              <a:t>IMPLIQUEN</a:t>
            </a:r>
            <a:r>
              <a:rPr sz="2400" spc="-204" dirty="0">
                <a:solidFill>
                  <a:srgbClr val="0B003B"/>
                </a:solidFill>
              </a:rPr>
              <a:t> </a:t>
            </a:r>
            <a:r>
              <a:rPr sz="2400" spc="114" dirty="0">
                <a:solidFill>
                  <a:srgbClr val="0B003B"/>
                </a:solidFill>
              </a:rPr>
              <a:t>FRACCIONES.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EJEMPLO:</a:t>
            </a:r>
          </a:p>
          <a:p>
            <a:pPr>
              <a:lnSpc>
                <a:spcPct val="100000"/>
              </a:lnSpc>
              <a:spcBef>
                <a:spcPts val="1050"/>
              </a:spcBef>
            </a:pPr>
            <a:endParaRPr spc="50" dirty="0"/>
          </a:p>
          <a:p>
            <a:pPr marL="1033144" marR="5080" indent="-635" algn="just">
              <a:lnSpc>
                <a:spcPts val="2200"/>
              </a:lnSpc>
            </a:pPr>
            <a:r>
              <a:rPr sz="2000" dirty="0">
                <a:solidFill>
                  <a:srgbClr val="B86656"/>
                </a:solidFill>
              </a:rPr>
              <a:t>Artículo</a:t>
            </a:r>
            <a:r>
              <a:rPr sz="2000" spc="200" dirty="0">
                <a:solidFill>
                  <a:srgbClr val="B86656"/>
                </a:solidFill>
              </a:rPr>
              <a:t> </a:t>
            </a:r>
            <a:r>
              <a:rPr sz="2000" spc="80" dirty="0">
                <a:solidFill>
                  <a:srgbClr val="B86656"/>
                </a:solidFill>
              </a:rPr>
              <a:t>48</a:t>
            </a:r>
            <a:r>
              <a:rPr sz="1900" spc="80" dirty="0">
                <a:solidFill>
                  <a:srgbClr val="B86656"/>
                </a:solidFill>
              </a:rPr>
              <a:t>.</a:t>
            </a:r>
            <a:r>
              <a:rPr sz="1900" spc="200" dirty="0">
                <a:solidFill>
                  <a:srgbClr val="B86656"/>
                </a:solidFill>
              </a:rPr>
              <a:t> </a:t>
            </a:r>
            <a:r>
              <a:rPr sz="1900" spc="65" dirty="0">
                <a:solidFill>
                  <a:srgbClr val="B86656"/>
                </a:solidFill>
              </a:rPr>
              <a:t>La</a:t>
            </a:r>
            <a:r>
              <a:rPr sz="1900" spc="195" dirty="0">
                <a:solidFill>
                  <a:srgbClr val="B86656"/>
                </a:solidFill>
              </a:rPr>
              <a:t> </a:t>
            </a:r>
            <a:r>
              <a:rPr sz="1900" spc="50" dirty="0">
                <a:solidFill>
                  <a:srgbClr val="B86656"/>
                </a:solidFill>
              </a:rPr>
              <a:t>sanción</a:t>
            </a:r>
            <a:r>
              <a:rPr sz="1900" spc="190" dirty="0">
                <a:solidFill>
                  <a:srgbClr val="B86656"/>
                </a:solidFill>
              </a:rPr>
              <a:t> </a:t>
            </a:r>
            <a:r>
              <a:rPr sz="1900" dirty="0">
                <a:solidFill>
                  <a:srgbClr val="B86656"/>
                </a:solidFill>
              </a:rPr>
              <a:t>prevista</a:t>
            </a:r>
            <a:r>
              <a:rPr sz="1900" spc="195" dirty="0">
                <a:solidFill>
                  <a:srgbClr val="B86656"/>
                </a:solidFill>
              </a:rPr>
              <a:t> </a:t>
            </a:r>
            <a:r>
              <a:rPr sz="1900" dirty="0">
                <a:solidFill>
                  <a:srgbClr val="B86656"/>
                </a:solidFill>
              </a:rPr>
              <a:t>en</a:t>
            </a:r>
            <a:r>
              <a:rPr sz="1900" spc="190" dirty="0">
                <a:solidFill>
                  <a:srgbClr val="B86656"/>
                </a:solidFill>
              </a:rPr>
              <a:t> </a:t>
            </a:r>
            <a:r>
              <a:rPr sz="1900" dirty="0">
                <a:solidFill>
                  <a:srgbClr val="B86656"/>
                </a:solidFill>
              </a:rPr>
              <a:t>la</a:t>
            </a:r>
            <a:r>
              <a:rPr sz="1900" spc="195" dirty="0">
                <a:solidFill>
                  <a:srgbClr val="B86656"/>
                </a:solidFill>
              </a:rPr>
              <a:t> </a:t>
            </a:r>
            <a:r>
              <a:rPr sz="1900" dirty="0">
                <a:solidFill>
                  <a:srgbClr val="B86656"/>
                </a:solidFill>
              </a:rPr>
              <a:t>fracción</a:t>
            </a:r>
            <a:r>
              <a:rPr sz="1900" spc="190" dirty="0">
                <a:solidFill>
                  <a:srgbClr val="B86656"/>
                </a:solidFill>
              </a:rPr>
              <a:t> </a:t>
            </a:r>
            <a:r>
              <a:rPr sz="1900" spc="185" dirty="0">
                <a:solidFill>
                  <a:srgbClr val="B86656"/>
                </a:solidFill>
              </a:rPr>
              <a:t>V</a:t>
            </a:r>
            <a:r>
              <a:rPr sz="1900" spc="190" dirty="0">
                <a:solidFill>
                  <a:srgbClr val="B86656"/>
                </a:solidFill>
              </a:rPr>
              <a:t> </a:t>
            </a:r>
            <a:r>
              <a:rPr sz="1900" spc="-25" dirty="0">
                <a:solidFill>
                  <a:srgbClr val="B86656"/>
                </a:solidFill>
              </a:rPr>
              <a:t>del </a:t>
            </a:r>
            <a:r>
              <a:rPr sz="1900" dirty="0">
                <a:solidFill>
                  <a:srgbClr val="B86656"/>
                </a:solidFill>
              </a:rPr>
              <a:t>artículo</a:t>
            </a:r>
            <a:r>
              <a:rPr sz="1900" spc="295" dirty="0">
                <a:solidFill>
                  <a:srgbClr val="B86656"/>
                </a:solidFill>
              </a:rPr>
              <a:t> </a:t>
            </a:r>
            <a:r>
              <a:rPr sz="1900" spc="114" dirty="0">
                <a:solidFill>
                  <a:srgbClr val="B86656"/>
                </a:solidFill>
              </a:rPr>
              <a:t>42</a:t>
            </a:r>
            <a:r>
              <a:rPr sz="1900" spc="300" dirty="0">
                <a:solidFill>
                  <a:srgbClr val="B86656"/>
                </a:solidFill>
              </a:rPr>
              <a:t> </a:t>
            </a:r>
            <a:r>
              <a:rPr sz="1900" spc="60" dirty="0">
                <a:solidFill>
                  <a:srgbClr val="B86656"/>
                </a:solidFill>
              </a:rPr>
              <a:t>de</a:t>
            </a:r>
            <a:r>
              <a:rPr sz="1900" spc="300" dirty="0">
                <a:solidFill>
                  <a:srgbClr val="B86656"/>
                </a:solidFill>
              </a:rPr>
              <a:t> </a:t>
            </a:r>
            <a:r>
              <a:rPr sz="1900" spc="70" dirty="0">
                <a:solidFill>
                  <a:srgbClr val="B86656"/>
                </a:solidFill>
              </a:rPr>
              <a:t>esta</a:t>
            </a:r>
            <a:r>
              <a:rPr sz="1900" spc="300" dirty="0">
                <a:solidFill>
                  <a:srgbClr val="B86656"/>
                </a:solidFill>
              </a:rPr>
              <a:t> </a:t>
            </a:r>
            <a:r>
              <a:rPr sz="1900" dirty="0">
                <a:solidFill>
                  <a:srgbClr val="B86656"/>
                </a:solidFill>
              </a:rPr>
              <a:t>Ley,</a:t>
            </a:r>
            <a:r>
              <a:rPr sz="1900" spc="300" dirty="0">
                <a:solidFill>
                  <a:srgbClr val="B86656"/>
                </a:solidFill>
              </a:rPr>
              <a:t> </a:t>
            </a:r>
            <a:r>
              <a:rPr sz="1900" spc="60" dirty="0">
                <a:solidFill>
                  <a:srgbClr val="B86656"/>
                </a:solidFill>
              </a:rPr>
              <a:t>será</a:t>
            </a:r>
            <a:r>
              <a:rPr sz="1900" spc="295" dirty="0">
                <a:solidFill>
                  <a:srgbClr val="B86656"/>
                </a:solidFill>
              </a:rPr>
              <a:t> </a:t>
            </a:r>
            <a:r>
              <a:rPr sz="1900" dirty="0">
                <a:solidFill>
                  <a:srgbClr val="B86656"/>
                </a:solidFill>
              </a:rPr>
              <a:t>decretada</a:t>
            </a:r>
            <a:r>
              <a:rPr sz="1900" spc="300" dirty="0">
                <a:solidFill>
                  <a:srgbClr val="B86656"/>
                </a:solidFill>
              </a:rPr>
              <a:t> </a:t>
            </a:r>
            <a:r>
              <a:rPr sz="1900" dirty="0">
                <a:solidFill>
                  <a:srgbClr val="B86656"/>
                </a:solidFill>
              </a:rPr>
              <a:t>por</a:t>
            </a:r>
            <a:r>
              <a:rPr sz="1900" spc="300" dirty="0">
                <a:solidFill>
                  <a:srgbClr val="B86656"/>
                </a:solidFill>
              </a:rPr>
              <a:t> </a:t>
            </a:r>
            <a:r>
              <a:rPr sz="1900" spc="85" dirty="0">
                <a:solidFill>
                  <a:srgbClr val="B86656"/>
                </a:solidFill>
              </a:rPr>
              <a:t>las</a:t>
            </a:r>
            <a:r>
              <a:rPr sz="1900" spc="300" dirty="0">
                <a:solidFill>
                  <a:srgbClr val="B86656"/>
                </a:solidFill>
              </a:rPr>
              <a:t> </a:t>
            </a:r>
            <a:r>
              <a:rPr sz="1900" spc="80" dirty="0">
                <a:solidFill>
                  <a:srgbClr val="461510"/>
                </a:solidFill>
              </a:rPr>
              <a:t>dos </a:t>
            </a:r>
            <a:r>
              <a:rPr sz="1900" dirty="0">
                <a:solidFill>
                  <a:srgbClr val="461510"/>
                </a:solidFill>
              </a:rPr>
              <a:t>terceras</a:t>
            </a:r>
            <a:r>
              <a:rPr sz="1900" spc="15" dirty="0">
                <a:solidFill>
                  <a:srgbClr val="461510"/>
                </a:solidFill>
              </a:rPr>
              <a:t>  </a:t>
            </a:r>
            <a:r>
              <a:rPr sz="1900" spc="50" dirty="0">
                <a:solidFill>
                  <a:srgbClr val="461510"/>
                </a:solidFill>
              </a:rPr>
              <a:t>partes</a:t>
            </a:r>
            <a:r>
              <a:rPr sz="1900" spc="20" dirty="0">
                <a:solidFill>
                  <a:srgbClr val="461510"/>
                </a:solidFill>
              </a:rPr>
              <a:t>  </a:t>
            </a:r>
            <a:r>
              <a:rPr sz="1900" dirty="0">
                <a:solidFill>
                  <a:srgbClr val="B86656"/>
                </a:solidFill>
              </a:rPr>
              <a:t>del</a:t>
            </a:r>
            <a:r>
              <a:rPr sz="1900" spc="20" dirty="0">
                <a:solidFill>
                  <a:srgbClr val="B86656"/>
                </a:solidFill>
              </a:rPr>
              <a:t>  </a:t>
            </a:r>
            <a:r>
              <a:rPr sz="1900" dirty="0">
                <a:solidFill>
                  <a:srgbClr val="B86656"/>
                </a:solidFill>
              </a:rPr>
              <a:t>Pleno</a:t>
            </a:r>
            <a:r>
              <a:rPr sz="1900" spc="20" dirty="0">
                <a:solidFill>
                  <a:srgbClr val="B86656"/>
                </a:solidFill>
              </a:rPr>
              <a:t>  </a:t>
            </a:r>
            <a:r>
              <a:rPr sz="1900" spc="100" dirty="0">
                <a:solidFill>
                  <a:srgbClr val="B86656"/>
                </a:solidFill>
              </a:rPr>
              <a:t>a</a:t>
            </a:r>
            <a:r>
              <a:rPr sz="1900" spc="20" dirty="0">
                <a:solidFill>
                  <a:srgbClr val="B86656"/>
                </a:solidFill>
              </a:rPr>
              <a:t>  </a:t>
            </a:r>
            <a:r>
              <a:rPr sz="1900" dirty="0">
                <a:solidFill>
                  <a:srgbClr val="B86656"/>
                </a:solidFill>
              </a:rPr>
              <a:t>propuesta</a:t>
            </a:r>
            <a:r>
              <a:rPr sz="1900" spc="15" dirty="0">
                <a:solidFill>
                  <a:srgbClr val="B86656"/>
                </a:solidFill>
              </a:rPr>
              <a:t>  </a:t>
            </a:r>
            <a:r>
              <a:rPr sz="1900" spc="60" dirty="0">
                <a:solidFill>
                  <a:srgbClr val="B86656"/>
                </a:solidFill>
              </a:rPr>
              <a:t>de</a:t>
            </a:r>
            <a:r>
              <a:rPr sz="1900" spc="20" dirty="0">
                <a:solidFill>
                  <a:srgbClr val="B86656"/>
                </a:solidFill>
              </a:rPr>
              <a:t>  </a:t>
            </a:r>
            <a:r>
              <a:rPr sz="1900" dirty="0">
                <a:solidFill>
                  <a:srgbClr val="B86656"/>
                </a:solidFill>
              </a:rPr>
              <a:t>la</a:t>
            </a:r>
            <a:r>
              <a:rPr sz="1900" spc="20" dirty="0">
                <a:solidFill>
                  <a:srgbClr val="B86656"/>
                </a:solidFill>
              </a:rPr>
              <a:t>  </a:t>
            </a:r>
            <a:r>
              <a:rPr sz="1900" spc="110" dirty="0">
                <a:solidFill>
                  <a:srgbClr val="B86656"/>
                </a:solidFill>
              </a:rPr>
              <a:t>Mesa </a:t>
            </a:r>
            <a:r>
              <a:rPr sz="1900" spc="-10" dirty="0">
                <a:solidFill>
                  <a:srgbClr val="B86656"/>
                </a:solidFill>
              </a:rPr>
              <a:t>Directiva.</a:t>
            </a:r>
            <a:endParaRPr sz="19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17171"/>
            <a:ext cx="8086090" cy="4210685"/>
            <a:chOff x="0" y="917171"/>
            <a:chExt cx="8086090" cy="4210685"/>
          </a:xfrm>
        </p:grpSpPr>
        <p:sp>
          <p:nvSpPr>
            <p:cNvPr id="3" name="object 3"/>
            <p:cNvSpPr/>
            <p:nvPr/>
          </p:nvSpPr>
          <p:spPr>
            <a:xfrm>
              <a:off x="0" y="2892032"/>
              <a:ext cx="2204720" cy="2235835"/>
            </a:xfrm>
            <a:custGeom>
              <a:avLst/>
              <a:gdLst/>
              <a:ahLst/>
              <a:cxnLst/>
              <a:rect l="l" t="t" r="r" b="b"/>
              <a:pathLst>
                <a:path w="2204719" h="2235835">
                  <a:moveTo>
                    <a:pt x="0" y="0"/>
                  </a:moveTo>
                  <a:lnTo>
                    <a:pt x="0" y="2235413"/>
                  </a:lnTo>
                  <a:lnTo>
                    <a:pt x="2204501" y="2235413"/>
                  </a:lnTo>
                  <a:lnTo>
                    <a:pt x="2203983" y="2186795"/>
                  </a:lnTo>
                  <a:lnTo>
                    <a:pt x="2202435" y="2138430"/>
                  </a:lnTo>
                  <a:lnTo>
                    <a:pt x="2199869" y="2090330"/>
                  </a:lnTo>
                  <a:lnTo>
                    <a:pt x="2196294" y="2042504"/>
                  </a:lnTo>
                  <a:lnTo>
                    <a:pt x="2191722" y="1994962"/>
                  </a:lnTo>
                  <a:lnTo>
                    <a:pt x="2186162" y="1947716"/>
                  </a:lnTo>
                  <a:lnTo>
                    <a:pt x="2179625" y="1900776"/>
                  </a:lnTo>
                  <a:lnTo>
                    <a:pt x="2172122" y="1854152"/>
                  </a:lnTo>
                  <a:lnTo>
                    <a:pt x="2163663" y="1807854"/>
                  </a:lnTo>
                  <a:lnTo>
                    <a:pt x="2154258" y="1761894"/>
                  </a:lnTo>
                  <a:lnTo>
                    <a:pt x="2143919" y="1716282"/>
                  </a:lnTo>
                  <a:lnTo>
                    <a:pt x="2132655" y="1671027"/>
                  </a:lnTo>
                  <a:lnTo>
                    <a:pt x="2120477" y="1626142"/>
                  </a:lnTo>
                  <a:lnTo>
                    <a:pt x="2107396" y="1581636"/>
                  </a:lnTo>
                  <a:lnTo>
                    <a:pt x="2093421" y="1537519"/>
                  </a:lnTo>
                  <a:lnTo>
                    <a:pt x="2078564" y="1493802"/>
                  </a:lnTo>
                  <a:lnTo>
                    <a:pt x="2062835" y="1450497"/>
                  </a:lnTo>
                  <a:lnTo>
                    <a:pt x="2046245" y="1407612"/>
                  </a:lnTo>
                  <a:lnTo>
                    <a:pt x="2028804" y="1365159"/>
                  </a:lnTo>
                  <a:lnTo>
                    <a:pt x="2010521" y="1323148"/>
                  </a:lnTo>
                  <a:lnTo>
                    <a:pt x="1991409" y="1281589"/>
                  </a:lnTo>
                  <a:lnTo>
                    <a:pt x="1971478" y="1240494"/>
                  </a:lnTo>
                  <a:lnTo>
                    <a:pt x="1950737" y="1199872"/>
                  </a:lnTo>
                  <a:lnTo>
                    <a:pt x="1929197" y="1159734"/>
                  </a:lnTo>
                  <a:lnTo>
                    <a:pt x="1906870" y="1120091"/>
                  </a:lnTo>
                  <a:lnTo>
                    <a:pt x="1883764" y="1080952"/>
                  </a:lnTo>
                  <a:lnTo>
                    <a:pt x="1859892" y="1042330"/>
                  </a:lnTo>
                  <a:lnTo>
                    <a:pt x="1835263" y="1004233"/>
                  </a:lnTo>
                  <a:lnTo>
                    <a:pt x="1809888" y="966672"/>
                  </a:lnTo>
                  <a:lnTo>
                    <a:pt x="1783777" y="929659"/>
                  </a:lnTo>
                  <a:lnTo>
                    <a:pt x="1756940" y="893203"/>
                  </a:lnTo>
                  <a:lnTo>
                    <a:pt x="1729390" y="857315"/>
                  </a:lnTo>
                  <a:lnTo>
                    <a:pt x="1701134" y="822006"/>
                  </a:lnTo>
                  <a:lnTo>
                    <a:pt x="1672185" y="787285"/>
                  </a:lnTo>
                  <a:lnTo>
                    <a:pt x="1642553" y="753164"/>
                  </a:lnTo>
                  <a:lnTo>
                    <a:pt x="1612248" y="719652"/>
                  </a:lnTo>
                  <a:lnTo>
                    <a:pt x="1581281" y="686761"/>
                  </a:lnTo>
                  <a:lnTo>
                    <a:pt x="1549662" y="654501"/>
                  </a:lnTo>
                  <a:lnTo>
                    <a:pt x="1517402" y="622882"/>
                  </a:lnTo>
                  <a:lnTo>
                    <a:pt x="1484510" y="591915"/>
                  </a:lnTo>
                  <a:lnTo>
                    <a:pt x="1450999" y="561610"/>
                  </a:lnTo>
                  <a:lnTo>
                    <a:pt x="1416878" y="531978"/>
                  </a:lnTo>
                  <a:lnTo>
                    <a:pt x="1382157" y="503029"/>
                  </a:lnTo>
                  <a:lnTo>
                    <a:pt x="1346847" y="474774"/>
                  </a:lnTo>
                  <a:lnTo>
                    <a:pt x="1310959" y="447223"/>
                  </a:lnTo>
                  <a:lnTo>
                    <a:pt x="1274503" y="420387"/>
                  </a:lnTo>
                  <a:lnTo>
                    <a:pt x="1237490" y="394277"/>
                  </a:lnTo>
                  <a:lnTo>
                    <a:pt x="1199929" y="368901"/>
                  </a:lnTo>
                  <a:lnTo>
                    <a:pt x="1161832" y="344273"/>
                  </a:lnTo>
                  <a:lnTo>
                    <a:pt x="1123210" y="320400"/>
                  </a:lnTo>
                  <a:lnTo>
                    <a:pt x="1084071" y="297295"/>
                  </a:lnTo>
                  <a:lnTo>
                    <a:pt x="1044428" y="274968"/>
                  </a:lnTo>
                  <a:lnTo>
                    <a:pt x="1004290" y="253428"/>
                  </a:lnTo>
                  <a:lnTo>
                    <a:pt x="963668" y="232688"/>
                  </a:lnTo>
                  <a:lnTo>
                    <a:pt x="922573" y="212756"/>
                  </a:lnTo>
                  <a:lnTo>
                    <a:pt x="881015" y="193644"/>
                  </a:lnTo>
                  <a:lnTo>
                    <a:pt x="839004" y="175362"/>
                  </a:lnTo>
                  <a:lnTo>
                    <a:pt x="796551" y="157921"/>
                  </a:lnTo>
                  <a:lnTo>
                    <a:pt x="753666" y="141331"/>
                  </a:lnTo>
                  <a:lnTo>
                    <a:pt x="710360" y="125602"/>
                  </a:lnTo>
                  <a:lnTo>
                    <a:pt x="666644" y="110745"/>
                  </a:lnTo>
                  <a:lnTo>
                    <a:pt x="622527" y="96771"/>
                  </a:lnTo>
                  <a:lnTo>
                    <a:pt x="578021" y="83690"/>
                  </a:lnTo>
                  <a:lnTo>
                    <a:pt x="533136" y="71512"/>
                  </a:lnTo>
                  <a:lnTo>
                    <a:pt x="487882" y="60248"/>
                  </a:lnTo>
                  <a:lnTo>
                    <a:pt x="442270" y="49909"/>
                  </a:lnTo>
                  <a:lnTo>
                    <a:pt x="396310" y="40504"/>
                  </a:lnTo>
                  <a:lnTo>
                    <a:pt x="350013" y="32045"/>
                  </a:lnTo>
                  <a:lnTo>
                    <a:pt x="303389" y="24542"/>
                  </a:lnTo>
                  <a:lnTo>
                    <a:pt x="256449" y="18005"/>
                  </a:lnTo>
                  <a:lnTo>
                    <a:pt x="209203" y="12445"/>
                  </a:lnTo>
                  <a:lnTo>
                    <a:pt x="161662" y="7873"/>
                  </a:lnTo>
                  <a:lnTo>
                    <a:pt x="113836" y="4298"/>
                  </a:lnTo>
                  <a:lnTo>
                    <a:pt x="65736" y="1732"/>
                  </a:lnTo>
                  <a:lnTo>
                    <a:pt x="17372" y="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76438" y="1472412"/>
              <a:ext cx="6609715" cy="2078355"/>
            </a:xfrm>
            <a:custGeom>
              <a:avLst/>
              <a:gdLst/>
              <a:ahLst/>
              <a:cxnLst/>
              <a:rect l="l" t="t" r="r" b="b"/>
              <a:pathLst>
                <a:path w="6609715" h="2078354">
                  <a:moveTo>
                    <a:pt x="6609626" y="0"/>
                  </a:moveTo>
                  <a:lnTo>
                    <a:pt x="0" y="0"/>
                  </a:lnTo>
                  <a:lnTo>
                    <a:pt x="0" y="2077808"/>
                  </a:lnTo>
                  <a:lnTo>
                    <a:pt x="6609626" y="2077808"/>
                  </a:lnTo>
                  <a:lnTo>
                    <a:pt x="6609626" y="0"/>
                  </a:lnTo>
                  <a:close/>
                </a:path>
              </a:pathLst>
            </a:custGeom>
            <a:solidFill>
              <a:srgbClr val="E8E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87018" y="917171"/>
              <a:ext cx="1147445" cy="719455"/>
            </a:xfrm>
            <a:custGeom>
              <a:avLst/>
              <a:gdLst/>
              <a:ahLst/>
              <a:cxnLst/>
              <a:rect l="l" t="t" r="r" b="b"/>
              <a:pathLst>
                <a:path w="1147444" h="719455">
                  <a:moveTo>
                    <a:pt x="994918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399"/>
                  </a:lnTo>
                  <a:lnTo>
                    <a:pt x="0" y="566623"/>
                  </a:lnTo>
                  <a:lnTo>
                    <a:pt x="7802" y="614659"/>
                  </a:lnTo>
                  <a:lnTo>
                    <a:pt x="29504" y="656478"/>
                  </a:lnTo>
                  <a:lnTo>
                    <a:pt x="62544" y="689518"/>
                  </a:lnTo>
                  <a:lnTo>
                    <a:pt x="104363" y="711220"/>
                  </a:lnTo>
                  <a:lnTo>
                    <a:pt x="152400" y="719023"/>
                  </a:lnTo>
                  <a:lnTo>
                    <a:pt x="994918" y="719023"/>
                  </a:lnTo>
                  <a:lnTo>
                    <a:pt x="1042954" y="711220"/>
                  </a:lnTo>
                  <a:lnTo>
                    <a:pt x="1084773" y="689518"/>
                  </a:lnTo>
                  <a:lnTo>
                    <a:pt x="1117813" y="656478"/>
                  </a:lnTo>
                  <a:lnTo>
                    <a:pt x="1139515" y="614659"/>
                  </a:lnTo>
                  <a:lnTo>
                    <a:pt x="1147318" y="566623"/>
                  </a:lnTo>
                  <a:lnTo>
                    <a:pt x="1147318" y="152399"/>
                  </a:lnTo>
                  <a:lnTo>
                    <a:pt x="1139515" y="104363"/>
                  </a:lnTo>
                  <a:lnTo>
                    <a:pt x="1117813" y="62544"/>
                  </a:lnTo>
                  <a:lnTo>
                    <a:pt x="1084773" y="29504"/>
                  </a:lnTo>
                  <a:lnTo>
                    <a:pt x="1042954" y="7802"/>
                  </a:lnTo>
                  <a:lnTo>
                    <a:pt x="994918" y="0"/>
                  </a:lnTo>
                  <a:close/>
                </a:path>
              </a:pathLst>
            </a:custGeom>
            <a:solidFill>
              <a:srgbClr val="B86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26939" y="1080781"/>
            <a:ext cx="6991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</a:rPr>
              <a:t>Hora.</a:t>
            </a:r>
            <a:endParaRPr sz="2000"/>
          </a:p>
        </p:txBody>
      </p:sp>
      <p:sp>
        <p:nvSpPr>
          <p:cNvPr id="7" name="object 7"/>
          <p:cNvSpPr txBox="1"/>
          <p:nvPr/>
        </p:nvSpPr>
        <p:spPr>
          <a:xfrm>
            <a:off x="1787517" y="1754897"/>
            <a:ext cx="6108700" cy="14484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-635" algn="just">
              <a:lnSpc>
                <a:spcPts val="2200"/>
              </a:lnSpc>
              <a:spcBef>
                <a:spcPts val="340"/>
              </a:spcBef>
            </a:pPr>
            <a:r>
              <a:rPr sz="2000" b="1" dirty="0">
                <a:solidFill>
                  <a:srgbClr val="B86656"/>
                </a:solidFill>
                <a:latin typeface="Trebuchet MS"/>
                <a:cs typeface="Trebuchet MS"/>
              </a:rPr>
              <a:t>Art.</a:t>
            </a:r>
            <a:r>
              <a:rPr sz="2000" b="1" spc="36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B86656"/>
                </a:solidFill>
                <a:latin typeface="Trebuchet MS"/>
                <a:cs typeface="Trebuchet MS"/>
              </a:rPr>
              <a:t>20.</a:t>
            </a:r>
            <a:r>
              <a:rPr sz="2000" b="1" spc="31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spc="125" dirty="0">
                <a:solidFill>
                  <a:srgbClr val="B86656"/>
                </a:solidFill>
                <a:latin typeface="Trebuchet MS"/>
                <a:cs typeface="Trebuchet MS"/>
              </a:rPr>
              <a:t>Son</a:t>
            </a:r>
            <a:r>
              <a:rPr sz="1900" b="1" spc="3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spc="70" dirty="0">
                <a:solidFill>
                  <a:srgbClr val="B86656"/>
                </a:solidFill>
                <a:latin typeface="Trebuchet MS"/>
                <a:cs typeface="Trebuchet MS"/>
              </a:rPr>
              <a:t>personas</a:t>
            </a:r>
            <a:r>
              <a:rPr sz="1900" b="1" spc="34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spc="70" dirty="0">
                <a:solidFill>
                  <a:srgbClr val="B86656"/>
                </a:solidFill>
                <a:latin typeface="Trebuchet MS"/>
                <a:cs typeface="Trebuchet MS"/>
              </a:rPr>
              <a:t>físicas</a:t>
            </a:r>
            <a:r>
              <a:rPr sz="1900" b="1" spc="34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spc="80" dirty="0">
                <a:solidFill>
                  <a:srgbClr val="B86656"/>
                </a:solidFill>
                <a:latin typeface="Trebuchet MS"/>
                <a:cs typeface="Trebuchet MS"/>
              </a:rPr>
              <a:t>los</a:t>
            </a:r>
            <a:r>
              <a:rPr sz="1900" b="1" spc="34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B86656"/>
                </a:solidFill>
                <a:latin typeface="Trebuchet MS"/>
                <a:cs typeface="Trebuchet MS"/>
              </a:rPr>
              <a:t>individuos</a:t>
            </a:r>
            <a:r>
              <a:rPr sz="1900" b="1" spc="34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spc="60" dirty="0">
                <a:solidFill>
                  <a:srgbClr val="B86656"/>
                </a:solidFill>
                <a:latin typeface="Trebuchet MS"/>
                <a:cs typeface="Trebuchet MS"/>
              </a:rPr>
              <a:t>de</a:t>
            </a:r>
            <a:r>
              <a:rPr sz="1900" b="1" spc="34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spc="-25" dirty="0">
                <a:solidFill>
                  <a:srgbClr val="B86656"/>
                </a:solidFill>
                <a:latin typeface="Trebuchet MS"/>
                <a:cs typeface="Trebuchet MS"/>
              </a:rPr>
              <a:t>la </a:t>
            </a:r>
            <a:r>
              <a:rPr sz="1900" b="1" dirty="0">
                <a:solidFill>
                  <a:srgbClr val="B86656"/>
                </a:solidFill>
                <a:latin typeface="Trebuchet MS"/>
                <a:cs typeface="Trebuchet MS"/>
              </a:rPr>
              <a:t>especie</a:t>
            </a:r>
            <a:r>
              <a:rPr sz="1900" b="1" spc="290" dirty="0">
                <a:solidFill>
                  <a:srgbClr val="B86656"/>
                </a:solidFill>
                <a:latin typeface="Trebuchet MS"/>
                <a:cs typeface="Trebuchet MS"/>
              </a:rPr>
              <a:t>  </a:t>
            </a:r>
            <a:r>
              <a:rPr sz="1900" b="1" dirty="0">
                <a:solidFill>
                  <a:srgbClr val="B86656"/>
                </a:solidFill>
                <a:latin typeface="Trebuchet MS"/>
                <a:cs typeface="Trebuchet MS"/>
              </a:rPr>
              <a:t>humana,</a:t>
            </a:r>
            <a:r>
              <a:rPr sz="1900" b="1" spc="295" dirty="0">
                <a:solidFill>
                  <a:srgbClr val="B86656"/>
                </a:solidFill>
                <a:latin typeface="Trebuchet MS"/>
                <a:cs typeface="Trebuchet MS"/>
              </a:rPr>
              <a:t>  </a:t>
            </a:r>
            <a:r>
              <a:rPr sz="1900" b="1" spc="80" dirty="0">
                <a:solidFill>
                  <a:srgbClr val="B86656"/>
                </a:solidFill>
                <a:latin typeface="Trebuchet MS"/>
                <a:cs typeface="Trebuchet MS"/>
              </a:rPr>
              <a:t>desde</a:t>
            </a:r>
            <a:r>
              <a:rPr sz="1900" b="1" spc="295" dirty="0">
                <a:solidFill>
                  <a:srgbClr val="B86656"/>
                </a:solidFill>
                <a:latin typeface="Trebuchet MS"/>
                <a:cs typeface="Trebuchet MS"/>
              </a:rPr>
              <a:t>  </a:t>
            </a:r>
            <a:r>
              <a:rPr sz="1900" b="1" dirty="0">
                <a:solidFill>
                  <a:srgbClr val="B86656"/>
                </a:solidFill>
                <a:latin typeface="Trebuchet MS"/>
                <a:cs typeface="Trebuchet MS"/>
              </a:rPr>
              <a:t>que</a:t>
            </a:r>
            <a:r>
              <a:rPr sz="1900" b="1" spc="295" dirty="0">
                <a:solidFill>
                  <a:srgbClr val="B86656"/>
                </a:solidFill>
                <a:latin typeface="Trebuchet MS"/>
                <a:cs typeface="Trebuchet MS"/>
              </a:rPr>
              <a:t>  </a:t>
            </a:r>
            <a:r>
              <a:rPr sz="1900" b="1" dirty="0">
                <a:solidFill>
                  <a:srgbClr val="B86656"/>
                </a:solidFill>
                <a:latin typeface="Trebuchet MS"/>
                <a:cs typeface="Trebuchet MS"/>
              </a:rPr>
              <a:t>nacen</a:t>
            </a:r>
            <a:r>
              <a:rPr sz="1900" b="1" spc="295" dirty="0">
                <a:solidFill>
                  <a:srgbClr val="B86656"/>
                </a:solidFill>
                <a:latin typeface="Trebuchet MS"/>
                <a:cs typeface="Trebuchet MS"/>
              </a:rPr>
              <a:t>  </a:t>
            </a:r>
            <a:r>
              <a:rPr sz="1900" b="1" spc="70" dirty="0">
                <a:solidFill>
                  <a:srgbClr val="B86656"/>
                </a:solidFill>
                <a:latin typeface="Trebuchet MS"/>
                <a:cs typeface="Trebuchet MS"/>
              </a:rPr>
              <a:t>hasta</a:t>
            </a:r>
            <a:r>
              <a:rPr sz="1900" b="1" spc="295" dirty="0">
                <a:solidFill>
                  <a:srgbClr val="B86656"/>
                </a:solidFill>
                <a:latin typeface="Trebuchet MS"/>
                <a:cs typeface="Trebuchet MS"/>
              </a:rPr>
              <a:t>  </a:t>
            </a:r>
            <a:r>
              <a:rPr sz="1900" b="1" spc="-25" dirty="0">
                <a:solidFill>
                  <a:srgbClr val="B86656"/>
                </a:solidFill>
                <a:latin typeface="Trebuchet MS"/>
                <a:cs typeface="Trebuchet MS"/>
              </a:rPr>
              <a:t>que </a:t>
            </a:r>
            <a:r>
              <a:rPr sz="1900" b="1" dirty="0">
                <a:solidFill>
                  <a:srgbClr val="B86656"/>
                </a:solidFill>
                <a:latin typeface="Trebuchet MS"/>
                <a:cs typeface="Trebuchet MS"/>
              </a:rPr>
              <a:t>mueren.</a:t>
            </a:r>
            <a:r>
              <a:rPr sz="1900" b="1" spc="16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spc="150" dirty="0">
                <a:solidFill>
                  <a:srgbClr val="B86656"/>
                </a:solidFill>
                <a:latin typeface="Trebuchet MS"/>
                <a:cs typeface="Trebuchet MS"/>
              </a:rPr>
              <a:t>Se</a:t>
            </a:r>
            <a:r>
              <a:rPr sz="1900" b="1" spc="16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B86656"/>
                </a:solidFill>
                <a:latin typeface="Trebuchet MS"/>
                <a:cs typeface="Trebuchet MS"/>
              </a:rPr>
              <a:t>reputa</a:t>
            </a:r>
            <a:r>
              <a:rPr sz="1900" b="1" spc="17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B86656"/>
                </a:solidFill>
                <a:latin typeface="Trebuchet MS"/>
                <a:cs typeface="Trebuchet MS"/>
              </a:rPr>
              <a:t>nacido</a:t>
            </a:r>
            <a:r>
              <a:rPr sz="1900" b="1" spc="16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B86656"/>
                </a:solidFill>
                <a:latin typeface="Trebuchet MS"/>
                <a:cs typeface="Trebuchet MS"/>
              </a:rPr>
              <a:t>el</a:t>
            </a:r>
            <a:r>
              <a:rPr sz="1900" b="1" spc="16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B86656"/>
                </a:solidFill>
                <a:latin typeface="Trebuchet MS"/>
                <a:cs typeface="Trebuchet MS"/>
              </a:rPr>
              <a:t>feto</a:t>
            </a:r>
            <a:r>
              <a:rPr sz="1900" b="1" spc="17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B86656"/>
                </a:solidFill>
                <a:latin typeface="Trebuchet MS"/>
                <a:cs typeface="Trebuchet MS"/>
              </a:rPr>
              <a:t>que,</a:t>
            </a:r>
            <a:r>
              <a:rPr sz="1900" b="1" spc="16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B86656"/>
                </a:solidFill>
                <a:latin typeface="Trebuchet MS"/>
                <a:cs typeface="Trebuchet MS"/>
              </a:rPr>
              <a:t>desprendido </a:t>
            </a:r>
            <a:r>
              <a:rPr sz="1900" b="1" dirty="0">
                <a:solidFill>
                  <a:srgbClr val="B86656"/>
                </a:solidFill>
                <a:latin typeface="Trebuchet MS"/>
                <a:cs typeface="Trebuchet MS"/>
              </a:rPr>
              <a:t>enteramente</a:t>
            </a:r>
            <a:r>
              <a:rPr sz="1900" b="1" spc="-30" dirty="0">
                <a:solidFill>
                  <a:srgbClr val="B86656"/>
                </a:solidFill>
                <a:latin typeface="Trebuchet MS"/>
                <a:cs typeface="Trebuchet MS"/>
              </a:rPr>
              <a:t>  </a:t>
            </a:r>
            <a:r>
              <a:rPr sz="1900" b="1" dirty="0">
                <a:solidFill>
                  <a:srgbClr val="B86656"/>
                </a:solidFill>
                <a:latin typeface="Trebuchet MS"/>
                <a:cs typeface="Trebuchet MS"/>
              </a:rPr>
              <a:t>del</a:t>
            </a:r>
            <a:r>
              <a:rPr sz="1900" b="1" spc="-30" dirty="0">
                <a:solidFill>
                  <a:srgbClr val="B86656"/>
                </a:solidFill>
                <a:latin typeface="Trebuchet MS"/>
                <a:cs typeface="Trebuchet MS"/>
              </a:rPr>
              <a:t>  </a:t>
            </a:r>
            <a:r>
              <a:rPr sz="1900" b="1" spc="75" dirty="0">
                <a:solidFill>
                  <a:srgbClr val="B86656"/>
                </a:solidFill>
                <a:latin typeface="Trebuchet MS"/>
                <a:cs typeface="Trebuchet MS"/>
              </a:rPr>
              <a:t>seno</a:t>
            </a:r>
            <a:r>
              <a:rPr sz="1900" b="1" spc="-25" dirty="0">
                <a:solidFill>
                  <a:srgbClr val="B86656"/>
                </a:solidFill>
                <a:latin typeface="Trebuchet MS"/>
                <a:cs typeface="Trebuchet MS"/>
              </a:rPr>
              <a:t>  </a:t>
            </a:r>
            <a:r>
              <a:rPr sz="1900" b="1" dirty="0">
                <a:solidFill>
                  <a:srgbClr val="B86656"/>
                </a:solidFill>
                <a:latin typeface="Trebuchet MS"/>
                <a:cs typeface="Trebuchet MS"/>
              </a:rPr>
              <a:t>materno,</a:t>
            </a:r>
            <a:r>
              <a:rPr sz="1900" b="1" spc="-30" dirty="0">
                <a:solidFill>
                  <a:srgbClr val="B86656"/>
                </a:solidFill>
                <a:latin typeface="Trebuchet MS"/>
                <a:cs typeface="Trebuchet MS"/>
              </a:rPr>
              <a:t>  </a:t>
            </a:r>
            <a:r>
              <a:rPr sz="1900" b="1" dirty="0">
                <a:solidFill>
                  <a:srgbClr val="B86656"/>
                </a:solidFill>
                <a:latin typeface="Trebuchet MS"/>
                <a:cs typeface="Trebuchet MS"/>
              </a:rPr>
              <a:t>vive</a:t>
            </a:r>
            <a:r>
              <a:rPr sz="1900" b="1" spc="-30" dirty="0">
                <a:solidFill>
                  <a:srgbClr val="B86656"/>
                </a:solidFill>
                <a:latin typeface="Trebuchet MS"/>
                <a:cs typeface="Trebuchet MS"/>
              </a:rPr>
              <a:t>  </a:t>
            </a:r>
            <a:r>
              <a:rPr sz="2000" b="1" spc="-10" dirty="0">
                <a:solidFill>
                  <a:srgbClr val="350D06"/>
                </a:solidFill>
                <a:latin typeface="Trebuchet MS"/>
                <a:cs typeface="Trebuchet MS"/>
              </a:rPr>
              <a:t>veinticuatro </a:t>
            </a:r>
            <a:r>
              <a:rPr sz="2000" b="1" spc="65" dirty="0">
                <a:solidFill>
                  <a:srgbClr val="350D06"/>
                </a:solidFill>
                <a:latin typeface="Trebuchet MS"/>
                <a:cs typeface="Trebuchet MS"/>
              </a:rPr>
              <a:t>horas</a:t>
            </a:r>
            <a:r>
              <a:rPr sz="2000" b="1" spc="-110" dirty="0">
                <a:solidFill>
                  <a:srgbClr val="350D06"/>
                </a:solidFill>
                <a:latin typeface="Trebuchet MS"/>
                <a:cs typeface="Trebuchet MS"/>
              </a:rPr>
              <a:t> </a:t>
            </a:r>
            <a:r>
              <a:rPr sz="1900" b="1" spc="95" dirty="0">
                <a:solidFill>
                  <a:srgbClr val="B86656"/>
                </a:solidFill>
                <a:latin typeface="Trebuchet MS"/>
                <a:cs typeface="Trebuchet MS"/>
              </a:rPr>
              <a:t>o</a:t>
            </a:r>
            <a:r>
              <a:rPr sz="1900" b="1" spc="-10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spc="125" dirty="0">
                <a:solidFill>
                  <a:srgbClr val="B86656"/>
                </a:solidFill>
                <a:latin typeface="Trebuchet MS"/>
                <a:cs typeface="Trebuchet MS"/>
              </a:rPr>
              <a:t>es</a:t>
            </a:r>
            <a:r>
              <a:rPr sz="1900" b="1" spc="-11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spc="10" dirty="0">
                <a:solidFill>
                  <a:srgbClr val="B86656"/>
                </a:solidFill>
                <a:latin typeface="Trebuchet MS"/>
                <a:cs typeface="Trebuchet MS"/>
              </a:rPr>
              <a:t>presentado</a:t>
            </a:r>
            <a:r>
              <a:rPr sz="1900" b="1" spc="-10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spc="10" dirty="0">
                <a:solidFill>
                  <a:srgbClr val="B86656"/>
                </a:solidFill>
                <a:latin typeface="Trebuchet MS"/>
                <a:cs typeface="Trebuchet MS"/>
              </a:rPr>
              <a:t>vivo</a:t>
            </a:r>
            <a:r>
              <a:rPr sz="1900" b="1" spc="-10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spc="10" dirty="0">
                <a:solidFill>
                  <a:srgbClr val="B86656"/>
                </a:solidFill>
                <a:latin typeface="Trebuchet MS"/>
                <a:cs typeface="Trebuchet MS"/>
              </a:rPr>
              <a:t>al</a:t>
            </a:r>
            <a:r>
              <a:rPr sz="1900" b="1" spc="-11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spc="60" dirty="0">
                <a:solidFill>
                  <a:srgbClr val="B86656"/>
                </a:solidFill>
                <a:latin typeface="Trebuchet MS"/>
                <a:cs typeface="Trebuchet MS"/>
              </a:rPr>
              <a:t>Registro</a:t>
            </a:r>
            <a:r>
              <a:rPr sz="1900" b="1" spc="-10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B86656"/>
                </a:solidFill>
                <a:latin typeface="Trebuchet MS"/>
                <a:cs typeface="Trebuchet MS"/>
              </a:rPr>
              <a:t>Civil.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4681" y="566183"/>
            <a:ext cx="5372735" cy="4178935"/>
          </a:xfrm>
          <a:custGeom>
            <a:avLst/>
            <a:gdLst/>
            <a:ahLst/>
            <a:cxnLst/>
            <a:rect l="l" t="t" r="r" b="b"/>
            <a:pathLst>
              <a:path w="5372734" h="4178935">
                <a:moveTo>
                  <a:pt x="4978869" y="0"/>
                </a:moveTo>
                <a:lnTo>
                  <a:pt x="393750" y="0"/>
                </a:lnTo>
                <a:lnTo>
                  <a:pt x="344359" y="3067"/>
                </a:lnTo>
                <a:lnTo>
                  <a:pt x="296799" y="12025"/>
                </a:lnTo>
                <a:lnTo>
                  <a:pt x="251438" y="26503"/>
                </a:lnTo>
                <a:lnTo>
                  <a:pt x="208646" y="46134"/>
                </a:lnTo>
                <a:lnTo>
                  <a:pt x="168792" y="70547"/>
                </a:lnTo>
                <a:lnTo>
                  <a:pt x="132245" y="99373"/>
                </a:lnTo>
                <a:lnTo>
                  <a:pt x="99373" y="132245"/>
                </a:lnTo>
                <a:lnTo>
                  <a:pt x="70547" y="168792"/>
                </a:lnTo>
                <a:lnTo>
                  <a:pt x="46134" y="208646"/>
                </a:lnTo>
                <a:lnTo>
                  <a:pt x="26503" y="251438"/>
                </a:lnTo>
                <a:lnTo>
                  <a:pt x="12025" y="296799"/>
                </a:lnTo>
                <a:lnTo>
                  <a:pt x="3067" y="344359"/>
                </a:lnTo>
                <a:lnTo>
                  <a:pt x="0" y="393750"/>
                </a:lnTo>
                <a:lnTo>
                  <a:pt x="0" y="3784955"/>
                </a:lnTo>
                <a:lnTo>
                  <a:pt x="3067" y="3834346"/>
                </a:lnTo>
                <a:lnTo>
                  <a:pt x="12025" y="3881907"/>
                </a:lnTo>
                <a:lnTo>
                  <a:pt x="26503" y="3927267"/>
                </a:lnTo>
                <a:lnTo>
                  <a:pt x="46134" y="3970059"/>
                </a:lnTo>
                <a:lnTo>
                  <a:pt x="70547" y="4009913"/>
                </a:lnTo>
                <a:lnTo>
                  <a:pt x="99373" y="4046460"/>
                </a:lnTo>
                <a:lnTo>
                  <a:pt x="132245" y="4079332"/>
                </a:lnTo>
                <a:lnTo>
                  <a:pt x="168792" y="4108159"/>
                </a:lnTo>
                <a:lnTo>
                  <a:pt x="208646" y="4132572"/>
                </a:lnTo>
                <a:lnTo>
                  <a:pt x="251438" y="4152202"/>
                </a:lnTo>
                <a:lnTo>
                  <a:pt x="296799" y="4166680"/>
                </a:lnTo>
                <a:lnTo>
                  <a:pt x="344359" y="4175638"/>
                </a:lnTo>
                <a:lnTo>
                  <a:pt x="393750" y="4178706"/>
                </a:lnTo>
                <a:lnTo>
                  <a:pt x="4978869" y="4178706"/>
                </a:lnTo>
                <a:lnTo>
                  <a:pt x="5028261" y="4175638"/>
                </a:lnTo>
                <a:lnTo>
                  <a:pt x="5075821" y="4166680"/>
                </a:lnTo>
                <a:lnTo>
                  <a:pt x="5121182" y="4152202"/>
                </a:lnTo>
                <a:lnTo>
                  <a:pt x="5163973" y="4132572"/>
                </a:lnTo>
                <a:lnTo>
                  <a:pt x="5203828" y="4108159"/>
                </a:lnTo>
                <a:lnTo>
                  <a:pt x="5240375" y="4079332"/>
                </a:lnTo>
                <a:lnTo>
                  <a:pt x="5273246" y="4046460"/>
                </a:lnTo>
                <a:lnTo>
                  <a:pt x="5302073" y="4009913"/>
                </a:lnTo>
                <a:lnTo>
                  <a:pt x="5326486" y="3970059"/>
                </a:lnTo>
                <a:lnTo>
                  <a:pt x="5346116" y="3927267"/>
                </a:lnTo>
                <a:lnTo>
                  <a:pt x="5360595" y="3881907"/>
                </a:lnTo>
                <a:lnTo>
                  <a:pt x="5369552" y="3834346"/>
                </a:lnTo>
                <a:lnTo>
                  <a:pt x="5372620" y="3784955"/>
                </a:lnTo>
                <a:lnTo>
                  <a:pt x="5372620" y="393750"/>
                </a:lnTo>
                <a:lnTo>
                  <a:pt x="5369552" y="344359"/>
                </a:lnTo>
                <a:lnTo>
                  <a:pt x="5360595" y="296799"/>
                </a:lnTo>
                <a:lnTo>
                  <a:pt x="5346116" y="251438"/>
                </a:lnTo>
                <a:lnTo>
                  <a:pt x="5326486" y="208646"/>
                </a:lnTo>
                <a:lnTo>
                  <a:pt x="5302073" y="168792"/>
                </a:lnTo>
                <a:lnTo>
                  <a:pt x="5273246" y="132245"/>
                </a:lnTo>
                <a:lnTo>
                  <a:pt x="5240375" y="99373"/>
                </a:lnTo>
                <a:lnTo>
                  <a:pt x="5203828" y="70547"/>
                </a:lnTo>
                <a:lnTo>
                  <a:pt x="5163973" y="46134"/>
                </a:lnTo>
                <a:lnTo>
                  <a:pt x="5121182" y="26503"/>
                </a:lnTo>
                <a:lnTo>
                  <a:pt x="5075821" y="12025"/>
                </a:lnTo>
                <a:lnTo>
                  <a:pt x="5028261" y="3067"/>
                </a:lnTo>
                <a:lnTo>
                  <a:pt x="4978869" y="0"/>
                </a:lnTo>
                <a:close/>
              </a:path>
            </a:pathLst>
          </a:custGeom>
          <a:solidFill>
            <a:srgbClr val="EEE8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880850"/>
            <a:ext cx="1853564" cy="2252980"/>
          </a:xfrm>
          <a:custGeom>
            <a:avLst/>
            <a:gdLst/>
            <a:ahLst/>
            <a:cxnLst/>
            <a:rect l="l" t="t" r="r" b="b"/>
            <a:pathLst>
              <a:path w="1853564" h="2252979">
                <a:moveTo>
                  <a:pt x="0" y="0"/>
                </a:moveTo>
                <a:lnTo>
                  <a:pt x="0" y="856203"/>
                </a:lnTo>
                <a:lnTo>
                  <a:pt x="14127" y="860715"/>
                </a:lnTo>
                <a:lnTo>
                  <a:pt x="59416" y="876829"/>
                </a:lnTo>
                <a:lnTo>
                  <a:pt x="104015" y="894355"/>
                </a:lnTo>
                <a:lnTo>
                  <a:pt x="147896" y="913266"/>
                </a:lnTo>
                <a:lnTo>
                  <a:pt x="191034" y="933534"/>
                </a:lnTo>
                <a:lnTo>
                  <a:pt x="233400" y="955131"/>
                </a:lnTo>
                <a:lnTo>
                  <a:pt x="274969" y="978031"/>
                </a:lnTo>
                <a:lnTo>
                  <a:pt x="315714" y="1002205"/>
                </a:lnTo>
                <a:lnTo>
                  <a:pt x="355607" y="1027627"/>
                </a:lnTo>
                <a:lnTo>
                  <a:pt x="394622" y="1054268"/>
                </a:lnTo>
                <a:lnTo>
                  <a:pt x="432732" y="1082102"/>
                </a:lnTo>
                <a:lnTo>
                  <a:pt x="469911" y="1111102"/>
                </a:lnTo>
                <a:lnTo>
                  <a:pt x="506131" y="1141239"/>
                </a:lnTo>
                <a:lnTo>
                  <a:pt x="541365" y="1172486"/>
                </a:lnTo>
                <a:lnTo>
                  <a:pt x="575587" y="1204816"/>
                </a:lnTo>
                <a:lnTo>
                  <a:pt x="608770" y="1238201"/>
                </a:lnTo>
                <a:lnTo>
                  <a:pt x="640888" y="1272615"/>
                </a:lnTo>
                <a:lnTo>
                  <a:pt x="671912" y="1308029"/>
                </a:lnTo>
                <a:lnTo>
                  <a:pt x="701817" y="1344416"/>
                </a:lnTo>
                <a:lnTo>
                  <a:pt x="730576" y="1381749"/>
                </a:lnTo>
                <a:lnTo>
                  <a:pt x="758162" y="1420001"/>
                </a:lnTo>
                <a:lnTo>
                  <a:pt x="784547" y="1459143"/>
                </a:lnTo>
                <a:lnTo>
                  <a:pt x="809706" y="1499149"/>
                </a:lnTo>
                <a:lnTo>
                  <a:pt x="833611" y="1539991"/>
                </a:lnTo>
                <a:lnTo>
                  <a:pt x="856236" y="1581642"/>
                </a:lnTo>
                <a:lnTo>
                  <a:pt x="877553" y="1624074"/>
                </a:lnTo>
                <a:lnTo>
                  <a:pt x="897536" y="1667260"/>
                </a:lnTo>
                <a:lnTo>
                  <a:pt x="916159" y="1711173"/>
                </a:lnTo>
                <a:lnTo>
                  <a:pt x="933393" y="1755784"/>
                </a:lnTo>
                <a:lnTo>
                  <a:pt x="949213" y="1801068"/>
                </a:lnTo>
                <a:lnTo>
                  <a:pt x="963592" y="1846995"/>
                </a:lnTo>
                <a:lnTo>
                  <a:pt x="976502" y="1893539"/>
                </a:lnTo>
                <a:lnTo>
                  <a:pt x="987917" y="1940673"/>
                </a:lnTo>
                <a:lnTo>
                  <a:pt x="997811" y="1988369"/>
                </a:lnTo>
                <a:lnTo>
                  <a:pt x="1006156" y="2036599"/>
                </a:lnTo>
                <a:lnTo>
                  <a:pt x="1012925" y="2085337"/>
                </a:lnTo>
                <a:lnTo>
                  <a:pt x="1018092" y="2134554"/>
                </a:lnTo>
                <a:lnTo>
                  <a:pt x="1021629" y="2184223"/>
                </a:lnTo>
                <a:lnTo>
                  <a:pt x="1023511" y="2234318"/>
                </a:lnTo>
                <a:lnTo>
                  <a:pt x="1023583" y="2252743"/>
                </a:lnTo>
                <a:lnTo>
                  <a:pt x="1853260" y="2252743"/>
                </a:lnTo>
                <a:lnTo>
                  <a:pt x="1852362" y="2197215"/>
                </a:lnTo>
                <a:lnTo>
                  <a:pt x="1850429" y="2148448"/>
                </a:lnTo>
                <a:lnTo>
                  <a:pt x="1847486" y="2099936"/>
                </a:lnTo>
                <a:lnTo>
                  <a:pt x="1843544" y="2051692"/>
                </a:lnTo>
                <a:lnTo>
                  <a:pt x="1838613" y="2003724"/>
                </a:lnTo>
                <a:lnTo>
                  <a:pt x="1832703" y="1956044"/>
                </a:lnTo>
                <a:lnTo>
                  <a:pt x="1825824" y="1908663"/>
                </a:lnTo>
                <a:lnTo>
                  <a:pt x="1817987" y="1861589"/>
                </a:lnTo>
                <a:lnTo>
                  <a:pt x="1809202" y="1814835"/>
                </a:lnTo>
                <a:lnTo>
                  <a:pt x="1799478" y="1768409"/>
                </a:lnTo>
                <a:lnTo>
                  <a:pt x="1788827" y="1722324"/>
                </a:lnTo>
                <a:lnTo>
                  <a:pt x="1777258" y="1676588"/>
                </a:lnTo>
                <a:lnTo>
                  <a:pt x="1764781" y="1631213"/>
                </a:lnTo>
                <a:lnTo>
                  <a:pt x="1751407" y="1586209"/>
                </a:lnTo>
                <a:lnTo>
                  <a:pt x="1737146" y="1541586"/>
                </a:lnTo>
                <a:lnTo>
                  <a:pt x="1722008" y="1497356"/>
                </a:lnTo>
                <a:lnTo>
                  <a:pt x="1706003" y="1453527"/>
                </a:lnTo>
                <a:lnTo>
                  <a:pt x="1689141" y="1410111"/>
                </a:lnTo>
                <a:lnTo>
                  <a:pt x="1671433" y="1367118"/>
                </a:lnTo>
                <a:lnTo>
                  <a:pt x="1652889" y="1324558"/>
                </a:lnTo>
                <a:lnTo>
                  <a:pt x="1633519" y="1282443"/>
                </a:lnTo>
                <a:lnTo>
                  <a:pt x="1613333" y="1240782"/>
                </a:lnTo>
                <a:lnTo>
                  <a:pt x="1592341" y="1199585"/>
                </a:lnTo>
                <a:lnTo>
                  <a:pt x="1570554" y="1158864"/>
                </a:lnTo>
                <a:lnTo>
                  <a:pt x="1547981" y="1118628"/>
                </a:lnTo>
                <a:lnTo>
                  <a:pt x="1524634" y="1078888"/>
                </a:lnTo>
                <a:lnTo>
                  <a:pt x="1500521" y="1039655"/>
                </a:lnTo>
                <a:lnTo>
                  <a:pt x="1475654" y="1000939"/>
                </a:lnTo>
                <a:lnTo>
                  <a:pt x="1450043" y="962750"/>
                </a:lnTo>
                <a:lnTo>
                  <a:pt x="1423697" y="925098"/>
                </a:lnTo>
                <a:lnTo>
                  <a:pt x="1396627" y="887995"/>
                </a:lnTo>
                <a:lnTo>
                  <a:pt x="1368843" y="851450"/>
                </a:lnTo>
                <a:lnTo>
                  <a:pt x="1340355" y="815474"/>
                </a:lnTo>
                <a:lnTo>
                  <a:pt x="1311174" y="780078"/>
                </a:lnTo>
                <a:lnTo>
                  <a:pt x="1281309" y="745271"/>
                </a:lnTo>
                <a:lnTo>
                  <a:pt x="1250771" y="711065"/>
                </a:lnTo>
                <a:lnTo>
                  <a:pt x="1219571" y="677469"/>
                </a:lnTo>
                <a:lnTo>
                  <a:pt x="1187717" y="644495"/>
                </a:lnTo>
                <a:lnTo>
                  <a:pt x="1155221" y="612152"/>
                </a:lnTo>
                <a:lnTo>
                  <a:pt x="1122092" y="580450"/>
                </a:lnTo>
                <a:lnTo>
                  <a:pt x="1088341" y="549402"/>
                </a:lnTo>
                <a:lnTo>
                  <a:pt x="1053978" y="519015"/>
                </a:lnTo>
                <a:lnTo>
                  <a:pt x="1019014" y="489303"/>
                </a:lnTo>
                <a:lnTo>
                  <a:pt x="983457" y="460273"/>
                </a:lnTo>
                <a:lnTo>
                  <a:pt x="947319" y="431938"/>
                </a:lnTo>
                <a:lnTo>
                  <a:pt x="910610" y="404307"/>
                </a:lnTo>
                <a:lnTo>
                  <a:pt x="873340" y="377391"/>
                </a:lnTo>
                <a:lnTo>
                  <a:pt x="835518" y="351201"/>
                </a:lnTo>
                <a:lnTo>
                  <a:pt x="797157" y="325746"/>
                </a:lnTo>
                <a:lnTo>
                  <a:pt x="758264" y="301037"/>
                </a:lnTo>
                <a:lnTo>
                  <a:pt x="718851" y="277085"/>
                </a:lnTo>
                <a:lnTo>
                  <a:pt x="678928" y="253899"/>
                </a:lnTo>
                <a:lnTo>
                  <a:pt x="638506" y="231491"/>
                </a:lnTo>
                <a:lnTo>
                  <a:pt x="597593" y="209871"/>
                </a:lnTo>
                <a:lnTo>
                  <a:pt x="556201" y="189050"/>
                </a:lnTo>
                <a:lnTo>
                  <a:pt x="514339" y="169037"/>
                </a:lnTo>
                <a:lnTo>
                  <a:pt x="472018" y="149843"/>
                </a:lnTo>
                <a:lnTo>
                  <a:pt x="429248" y="131478"/>
                </a:lnTo>
                <a:lnTo>
                  <a:pt x="386040" y="113953"/>
                </a:lnTo>
                <a:lnTo>
                  <a:pt x="342403" y="97279"/>
                </a:lnTo>
                <a:lnTo>
                  <a:pt x="298347" y="81466"/>
                </a:lnTo>
                <a:lnTo>
                  <a:pt x="253883" y="66524"/>
                </a:lnTo>
                <a:lnTo>
                  <a:pt x="209021" y="52463"/>
                </a:lnTo>
                <a:lnTo>
                  <a:pt x="163771" y="39294"/>
                </a:lnTo>
                <a:lnTo>
                  <a:pt x="118143" y="27028"/>
                </a:lnTo>
                <a:lnTo>
                  <a:pt x="72148" y="15675"/>
                </a:lnTo>
                <a:lnTo>
                  <a:pt x="25796" y="5245"/>
                </a:lnTo>
                <a:lnTo>
                  <a:pt x="0" y="0"/>
                </a:lnTo>
                <a:close/>
              </a:path>
            </a:pathLst>
          </a:custGeom>
          <a:solidFill>
            <a:srgbClr val="85A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67069" y="2827634"/>
            <a:ext cx="574675" cy="60325"/>
          </a:xfrm>
          <a:custGeom>
            <a:avLst/>
            <a:gdLst/>
            <a:ahLst/>
            <a:cxnLst/>
            <a:rect l="l" t="t" r="r" b="b"/>
            <a:pathLst>
              <a:path w="574675" h="60325">
                <a:moveTo>
                  <a:pt x="544576" y="0"/>
                </a:moveTo>
                <a:lnTo>
                  <a:pt x="29895" y="0"/>
                </a:lnTo>
                <a:lnTo>
                  <a:pt x="18259" y="2347"/>
                </a:lnTo>
                <a:lnTo>
                  <a:pt x="8756" y="8751"/>
                </a:lnTo>
                <a:lnTo>
                  <a:pt x="2349" y="18254"/>
                </a:lnTo>
                <a:lnTo>
                  <a:pt x="0" y="29895"/>
                </a:lnTo>
                <a:lnTo>
                  <a:pt x="2349" y="41532"/>
                </a:lnTo>
                <a:lnTo>
                  <a:pt x="8756" y="51034"/>
                </a:lnTo>
                <a:lnTo>
                  <a:pt x="18259" y="57442"/>
                </a:lnTo>
                <a:lnTo>
                  <a:pt x="29895" y="59791"/>
                </a:lnTo>
                <a:lnTo>
                  <a:pt x="544576" y="59791"/>
                </a:lnTo>
                <a:lnTo>
                  <a:pt x="556212" y="57442"/>
                </a:lnTo>
                <a:lnTo>
                  <a:pt x="565715" y="51034"/>
                </a:lnTo>
                <a:lnTo>
                  <a:pt x="572122" y="41532"/>
                </a:lnTo>
                <a:lnTo>
                  <a:pt x="574471" y="29895"/>
                </a:lnTo>
                <a:lnTo>
                  <a:pt x="572122" y="18254"/>
                </a:lnTo>
                <a:lnTo>
                  <a:pt x="565715" y="8751"/>
                </a:lnTo>
                <a:lnTo>
                  <a:pt x="556212" y="2347"/>
                </a:lnTo>
                <a:lnTo>
                  <a:pt x="544576" y="0"/>
                </a:lnTo>
                <a:close/>
              </a:path>
            </a:pathLst>
          </a:custGeom>
          <a:solidFill>
            <a:srgbClr val="4A7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43547" y="4352198"/>
            <a:ext cx="455295" cy="455295"/>
          </a:xfrm>
          <a:custGeom>
            <a:avLst/>
            <a:gdLst/>
            <a:ahLst/>
            <a:cxnLst/>
            <a:rect l="l" t="t" r="r" b="b"/>
            <a:pathLst>
              <a:path w="455295" h="455295">
                <a:moveTo>
                  <a:pt x="392696" y="0"/>
                </a:moveTo>
                <a:lnTo>
                  <a:pt x="62458" y="0"/>
                </a:lnTo>
                <a:lnTo>
                  <a:pt x="38147" y="4908"/>
                </a:lnTo>
                <a:lnTo>
                  <a:pt x="18294" y="18292"/>
                </a:lnTo>
                <a:lnTo>
                  <a:pt x="4908" y="38142"/>
                </a:lnTo>
                <a:lnTo>
                  <a:pt x="0" y="62445"/>
                </a:lnTo>
                <a:lnTo>
                  <a:pt x="0" y="392696"/>
                </a:lnTo>
                <a:lnTo>
                  <a:pt x="4908" y="417000"/>
                </a:lnTo>
                <a:lnTo>
                  <a:pt x="18294" y="436849"/>
                </a:lnTo>
                <a:lnTo>
                  <a:pt x="38147" y="450234"/>
                </a:lnTo>
                <a:lnTo>
                  <a:pt x="62458" y="455142"/>
                </a:lnTo>
                <a:lnTo>
                  <a:pt x="392696" y="455142"/>
                </a:lnTo>
                <a:lnTo>
                  <a:pt x="417005" y="450234"/>
                </a:lnTo>
                <a:lnTo>
                  <a:pt x="436854" y="436849"/>
                </a:lnTo>
                <a:lnTo>
                  <a:pt x="450236" y="417000"/>
                </a:lnTo>
                <a:lnTo>
                  <a:pt x="455142" y="392696"/>
                </a:lnTo>
                <a:lnTo>
                  <a:pt x="455142" y="62458"/>
                </a:lnTo>
                <a:lnTo>
                  <a:pt x="450236" y="38147"/>
                </a:lnTo>
                <a:lnTo>
                  <a:pt x="436854" y="18294"/>
                </a:lnTo>
                <a:lnTo>
                  <a:pt x="417005" y="4908"/>
                </a:lnTo>
                <a:lnTo>
                  <a:pt x="392696" y="0"/>
                </a:lnTo>
                <a:close/>
              </a:path>
            </a:pathLst>
          </a:custGeom>
          <a:solidFill>
            <a:srgbClr val="B86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1510" y="949911"/>
            <a:ext cx="2075180" cy="17119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</a:pPr>
            <a:r>
              <a:rPr sz="2400" b="1" spc="195" dirty="0">
                <a:solidFill>
                  <a:srgbClr val="0B003B"/>
                </a:solidFill>
                <a:latin typeface="Trebuchet MS"/>
                <a:cs typeface="Trebuchet MS"/>
              </a:rPr>
              <a:t>SIGNOS</a:t>
            </a:r>
            <a:r>
              <a:rPr sz="2400" b="1" spc="-200" dirty="0">
                <a:solidFill>
                  <a:srgbClr val="0B003B"/>
                </a:solidFill>
                <a:latin typeface="Trebuchet MS"/>
                <a:cs typeface="Trebuchet MS"/>
              </a:rPr>
              <a:t> </a:t>
            </a:r>
            <a:r>
              <a:rPr sz="2400" b="1" spc="95" dirty="0">
                <a:solidFill>
                  <a:srgbClr val="0B003B"/>
                </a:solidFill>
                <a:latin typeface="Trebuchet MS"/>
                <a:cs typeface="Trebuchet MS"/>
              </a:rPr>
              <a:t>DE </a:t>
            </a:r>
            <a:r>
              <a:rPr sz="2400" b="1" spc="130" dirty="0">
                <a:solidFill>
                  <a:srgbClr val="0B003B"/>
                </a:solidFill>
                <a:latin typeface="Trebuchet MS"/>
                <a:cs typeface="Trebuchet MS"/>
              </a:rPr>
              <a:t>PUNTUACIÓN </a:t>
            </a:r>
            <a:r>
              <a:rPr sz="2400" b="1" spc="220" dirty="0">
                <a:solidFill>
                  <a:srgbClr val="0B003B"/>
                </a:solidFill>
                <a:latin typeface="Trebuchet MS"/>
                <a:cs typeface="Trebuchet MS"/>
              </a:rPr>
              <a:t>Y</a:t>
            </a:r>
            <a:r>
              <a:rPr sz="2400" b="1" spc="-225" dirty="0">
                <a:solidFill>
                  <a:srgbClr val="0B003B"/>
                </a:solidFill>
                <a:latin typeface="Trebuchet MS"/>
                <a:cs typeface="Trebuchet MS"/>
              </a:rPr>
              <a:t> </a:t>
            </a:r>
            <a:r>
              <a:rPr sz="2400" b="1" spc="135" dirty="0">
                <a:solidFill>
                  <a:srgbClr val="0B003B"/>
                </a:solidFill>
                <a:latin typeface="Trebuchet MS"/>
                <a:cs typeface="Trebuchet MS"/>
              </a:rPr>
              <a:t>OTROS </a:t>
            </a:r>
            <a:r>
              <a:rPr sz="2400" b="1" spc="195" dirty="0">
                <a:solidFill>
                  <a:srgbClr val="0B003B"/>
                </a:solidFill>
                <a:latin typeface="Trebuchet MS"/>
                <a:cs typeface="Trebuchet MS"/>
              </a:rPr>
              <a:t>SIGNOS</a:t>
            </a:r>
            <a:r>
              <a:rPr sz="2400" b="1" spc="-200" dirty="0">
                <a:solidFill>
                  <a:srgbClr val="0B003B"/>
                </a:solidFill>
                <a:latin typeface="Trebuchet MS"/>
                <a:cs typeface="Trebuchet MS"/>
              </a:rPr>
              <a:t> </a:t>
            </a:r>
            <a:r>
              <a:rPr sz="2400" b="1" spc="95" dirty="0">
                <a:solidFill>
                  <a:srgbClr val="0B003B"/>
                </a:solidFill>
                <a:latin typeface="Trebuchet MS"/>
                <a:cs typeface="Trebuchet MS"/>
              </a:rPr>
              <a:t>DE </a:t>
            </a:r>
            <a:r>
              <a:rPr sz="2400" b="1" spc="210" dirty="0">
                <a:solidFill>
                  <a:srgbClr val="0B003B"/>
                </a:solidFill>
                <a:latin typeface="Trebuchet MS"/>
                <a:cs typeface="Trebuchet MS"/>
              </a:rPr>
              <a:t>USO</a:t>
            </a:r>
            <a:r>
              <a:rPr sz="2400" b="1" spc="-215" dirty="0">
                <a:solidFill>
                  <a:srgbClr val="0B003B"/>
                </a:solidFill>
                <a:latin typeface="Trebuchet MS"/>
                <a:cs typeface="Trebuchet MS"/>
              </a:rPr>
              <a:t> </a:t>
            </a:r>
            <a:r>
              <a:rPr sz="2400" b="1" spc="185" dirty="0">
                <a:solidFill>
                  <a:srgbClr val="0B003B"/>
                </a:solidFill>
                <a:latin typeface="Trebuchet MS"/>
                <a:cs typeface="Trebuchet MS"/>
              </a:rPr>
              <a:t>COMÚN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33935" y="904233"/>
            <a:ext cx="4789805" cy="4978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60"/>
              </a:spcBef>
            </a:pPr>
            <a:r>
              <a:rPr sz="1600" dirty="0"/>
              <a:t>1.Se</a:t>
            </a:r>
            <a:r>
              <a:rPr sz="1600" spc="-85" dirty="0"/>
              <a:t> </a:t>
            </a:r>
            <a:r>
              <a:rPr sz="1600" spc="65" dirty="0"/>
              <a:t>usan</a:t>
            </a:r>
            <a:r>
              <a:rPr sz="1600" spc="-85" dirty="0"/>
              <a:t> </a:t>
            </a:r>
            <a:r>
              <a:rPr sz="1600" dirty="0"/>
              <a:t>en</a:t>
            </a:r>
            <a:r>
              <a:rPr sz="1600" spc="-80" dirty="0"/>
              <a:t> </a:t>
            </a:r>
            <a:r>
              <a:rPr sz="1600" spc="65" dirty="0"/>
              <a:t>los</a:t>
            </a:r>
            <a:r>
              <a:rPr sz="1600" spc="-85" dirty="0"/>
              <a:t> </a:t>
            </a:r>
            <a:r>
              <a:rPr sz="1600" spc="105" dirty="0"/>
              <a:t>casos</a:t>
            </a:r>
            <a:r>
              <a:rPr sz="1600" spc="-85" dirty="0"/>
              <a:t> </a:t>
            </a:r>
            <a:r>
              <a:rPr sz="1600" spc="100" dirty="0"/>
              <a:t>y</a:t>
            </a:r>
            <a:r>
              <a:rPr sz="1600" spc="-80" dirty="0"/>
              <a:t> </a:t>
            </a:r>
            <a:r>
              <a:rPr sz="1600" spc="50" dirty="0"/>
              <a:t>con</a:t>
            </a:r>
            <a:r>
              <a:rPr sz="1600" spc="-85" dirty="0"/>
              <a:t> </a:t>
            </a:r>
            <a:r>
              <a:rPr sz="1600" spc="-10" dirty="0"/>
              <a:t>el</a:t>
            </a:r>
            <a:r>
              <a:rPr sz="1600" spc="-85" dirty="0"/>
              <a:t> </a:t>
            </a:r>
            <a:r>
              <a:rPr sz="1600" dirty="0"/>
              <a:t>significado</a:t>
            </a:r>
            <a:r>
              <a:rPr sz="1600" spc="-80" dirty="0"/>
              <a:t> </a:t>
            </a:r>
            <a:r>
              <a:rPr sz="1600" dirty="0"/>
              <a:t>que</a:t>
            </a:r>
            <a:r>
              <a:rPr sz="1600" spc="-85" dirty="0"/>
              <a:t> </a:t>
            </a:r>
            <a:r>
              <a:rPr sz="1600" spc="50" dirty="0"/>
              <a:t>se </a:t>
            </a:r>
            <a:r>
              <a:rPr sz="1600" spc="-10" dirty="0"/>
              <a:t>especifica:</a:t>
            </a:r>
            <a:endParaRPr sz="1600"/>
          </a:p>
        </p:txBody>
      </p:sp>
      <p:sp>
        <p:nvSpPr>
          <p:cNvPr id="8" name="object 8"/>
          <p:cNvSpPr txBox="1"/>
          <p:nvPr/>
        </p:nvSpPr>
        <p:spPr>
          <a:xfrm>
            <a:off x="3333935" y="1590033"/>
            <a:ext cx="4721225" cy="4978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41300" marR="5080" indent="-228600">
              <a:lnSpc>
                <a:spcPts val="1800"/>
              </a:lnSpc>
              <a:spcBef>
                <a:spcPts val="260"/>
              </a:spcBef>
            </a:pPr>
            <a:r>
              <a:rPr sz="1600" b="1" dirty="0">
                <a:solidFill>
                  <a:srgbClr val="1F6B91"/>
                </a:solidFill>
                <a:latin typeface="Trebuchet MS"/>
                <a:cs typeface="Trebuchet MS"/>
              </a:rPr>
              <a:t>a.</a:t>
            </a:r>
            <a:r>
              <a:rPr sz="1600" b="1" spc="-140" dirty="0">
                <a:solidFill>
                  <a:srgbClr val="1F6B91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1F6B91"/>
                </a:solidFill>
                <a:latin typeface="Trebuchet MS"/>
                <a:cs typeface="Trebuchet MS"/>
              </a:rPr>
              <a:t>El</a:t>
            </a:r>
            <a:r>
              <a:rPr sz="1600" b="1" spc="-95" dirty="0">
                <a:solidFill>
                  <a:srgbClr val="1F6B91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1F6B91"/>
                </a:solidFill>
                <a:latin typeface="Trebuchet MS"/>
                <a:cs typeface="Trebuchet MS"/>
              </a:rPr>
              <a:t>punto</a:t>
            </a:r>
            <a:r>
              <a:rPr sz="1600" b="1" spc="-95" dirty="0">
                <a:solidFill>
                  <a:srgbClr val="1F6B91"/>
                </a:solidFill>
                <a:latin typeface="Trebuchet MS"/>
                <a:cs typeface="Trebuchet MS"/>
              </a:rPr>
              <a:t> </a:t>
            </a:r>
            <a:r>
              <a:rPr sz="1600" b="1" spc="-40" dirty="0">
                <a:solidFill>
                  <a:srgbClr val="1F6B91"/>
                </a:solidFill>
                <a:latin typeface="Trebuchet MS"/>
                <a:cs typeface="Trebuchet MS"/>
              </a:rPr>
              <a:t>(.)</a:t>
            </a:r>
            <a:r>
              <a:rPr sz="1600" b="1" spc="-40" dirty="0">
                <a:latin typeface="Trebuchet MS"/>
                <a:cs typeface="Trebuchet MS"/>
              </a:rPr>
              <a:t>:</a:t>
            </a:r>
            <a:r>
              <a:rPr sz="1600" b="1" spc="-95" dirty="0">
                <a:latin typeface="Trebuchet MS"/>
                <a:cs typeface="Trebuchet MS"/>
              </a:rPr>
              <a:t> </a:t>
            </a:r>
            <a:r>
              <a:rPr sz="1600" b="1" spc="95" dirty="0">
                <a:latin typeface="Trebuchet MS"/>
                <a:cs typeface="Trebuchet MS"/>
              </a:rPr>
              <a:t>se</a:t>
            </a:r>
            <a:r>
              <a:rPr sz="1600" b="1" spc="-100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utiliza</a:t>
            </a:r>
            <a:r>
              <a:rPr sz="1600" b="1" spc="-95" dirty="0">
                <a:latin typeface="Trebuchet MS"/>
                <a:cs typeface="Trebuchet MS"/>
              </a:rPr>
              <a:t> </a:t>
            </a:r>
            <a:r>
              <a:rPr sz="1600" b="1" spc="70" dirty="0">
                <a:latin typeface="Trebuchet MS"/>
                <a:cs typeface="Trebuchet MS"/>
              </a:rPr>
              <a:t>después</a:t>
            </a:r>
            <a:r>
              <a:rPr sz="1600" b="1" spc="-9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del</a:t>
            </a:r>
            <a:r>
              <a:rPr sz="1600" b="1" spc="-9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número</a:t>
            </a:r>
            <a:r>
              <a:rPr sz="1600" b="1" spc="-100" dirty="0">
                <a:latin typeface="Trebuchet MS"/>
                <a:cs typeface="Trebuchet MS"/>
              </a:rPr>
              <a:t> </a:t>
            </a:r>
            <a:r>
              <a:rPr sz="1600" b="1" spc="-25" dirty="0">
                <a:latin typeface="Trebuchet MS"/>
                <a:cs typeface="Trebuchet MS"/>
              </a:rPr>
              <a:t>que </a:t>
            </a:r>
            <a:r>
              <a:rPr sz="1600" b="1" dirty="0">
                <a:latin typeface="Trebuchet MS"/>
                <a:cs typeface="Trebuchet MS"/>
              </a:rPr>
              <a:t>señala</a:t>
            </a:r>
            <a:r>
              <a:rPr sz="1600" b="1" spc="1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un</a:t>
            </a:r>
            <a:r>
              <a:rPr sz="1600" b="1" spc="10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inciso;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33935" y="2275833"/>
            <a:ext cx="4998085" cy="9550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241300" marR="5080" indent="-228600">
              <a:lnSpc>
                <a:spcPts val="1800"/>
              </a:lnSpc>
              <a:spcBef>
                <a:spcPts val="259"/>
              </a:spcBef>
            </a:pPr>
            <a:r>
              <a:rPr sz="1600" b="1" dirty="0">
                <a:solidFill>
                  <a:srgbClr val="1F6B91"/>
                </a:solidFill>
                <a:latin typeface="Trebuchet MS"/>
                <a:cs typeface="Trebuchet MS"/>
              </a:rPr>
              <a:t>b.</a:t>
            </a:r>
            <a:r>
              <a:rPr sz="1600" b="1" spc="-250" dirty="0">
                <a:solidFill>
                  <a:srgbClr val="1F6B91"/>
                </a:solidFill>
                <a:latin typeface="Trebuchet MS"/>
                <a:cs typeface="Trebuchet MS"/>
              </a:rPr>
              <a:t> </a:t>
            </a:r>
            <a:r>
              <a:rPr sz="1600" b="1" spc="90" dirty="0">
                <a:solidFill>
                  <a:srgbClr val="1F6B91"/>
                </a:solidFill>
                <a:latin typeface="Trebuchet MS"/>
                <a:cs typeface="Trebuchet MS"/>
              </a:rPr>
              <a:t>Los</a:t>
            </a:r>
            <a:r>
              <a:rPr sz="1600" b="1" spc="-90" dirty="0">
                <a:solidFill>
                  <a:srgbClr val="1F6B91"/>
                </a:solidFill>
                <a:latin typeface="Trebuchet MS"/>
                <a:cs typeface="Trebuchet MS"/>
              </a:rPr>
              <a:t> </a:t>
            </a:r>
            <a:r>
              <a:rPr sz="1600" b="1" spc="110" dirty="0">
                <a:solidFill>
                  <a:srgbClr val="1F6B91"/>
                </a:solidFill>
                <a:latin typeface="Trebuchet MS"/>
                <a:cs typeface="Trebuchet MS"/>
              </a:rPr>
              <a:t>dos</a:t>
            </a:r>
            <a:r>
              <a:rPr sz="1600" b="1" spc="-90" dirty="0">
                <a:solidFill>
                  <a:srgbClr val="1F6B91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1F6B91"/>
                </a:solidFill>
                <a:latin typeface="Trebuchet MS"/>
                <a:cs typeface="Trebuchet MS"/>
              </a:rPr>
              <a:t>puntos</a:t>
            </a:r>
            <a:r>
              <a:rPr sz="1600" b="1" spc="-90" dirty="0">
                <a:solidFill>
                  <a:srgbClr val="1F6B91"/>
                </a:solidFill>
                <a:latin typeface="Trebuchet MS"/>
                <a:cs typeface="Trebuchet MS"/>
              </a:rPr>
              <a:t> </a:t>
            </a:r>
            <a:r>
              <a:rPr sz="1600" b="1" spc="-40" dirty="0">
                <a:solidFill>
                  <a:srgbClr val="1F6B91"/>
                </a:solidFill>
                <a:latin typeface="Trebuchet MS"/>
                <a:cs typeface="Trebuchet MS"/>
              </a:rPr>
              <a:t>(:)</a:t>
            </a:r>
            <a:r>
              <a:rPr sz="1600" b="1" spc="-40" dirty="0">
                <a:latin typeface="Trebuchet MS"/>
                <a:cs typeface="Trebuchet MS"/>
              </a:rPr>
              <a:t>:</a:t>
            </a:r>
            <a:r>
              <a:rPr sz="1600" b="1" spc="-90" dirty="0">
                <a:latin typeface="Trebuchet MS"/>
                <a:cs typeface="Trebuchet MS"/>
              </a:rPr>
              <a:t> </a:t>
            </a:r>
            <a:r>
              <a:rPr sz="1600" b="1" spc="95" dirty="0">
                <a:latin typeface="Trebuchet MS"/>
                <a:cs typeface="Trebuchet MS"/>
              </a:rPr>
              <a:t>se</a:t>
            </a:r>
            <a:r>
              <a:rPr sz="1600" b="1" spc="-90" dirty="0">
                <a:latin typeface="Trebuchet MS"/>
                <a:cs typeface="Trebuchet MS"/>
              </a:rPr>
              <a:t> </a:t>
            </a:r>
            <a:r>
              <a:rPr sz="1600" b="1" spc="-20" dirty="0">
                <a:latin typeface="Trebuchet MS"/>
                <a:cs typeface="Trebuchet MS"/>
              </a:rPr>
              <a:t>utilizan</a:t>
            </a:r>
            <a:r>
              <a:rPr sz="1600" b="1" spc="-90" dirty="0">
                <a:latin typeface="Trebuchet MS"/>
                <a:cs typeface="Trebuchet MS"/>
              </a:rPr>
              <a:t> </a:t>
            </a:r>
            <a:r>
              <a:rPr sz="1600" b="1" spc="60" dirty="0">
                <a:latin typeface="Trebuchet MS"/>
                <a:cs typeface="Trebuchet MS"/>
              </a:rPr>
              <a:t>después</a:t>
            </a:r>
            <a:r>
              <a:rPr sz="1600" b="1" spc="-90" dirty="0">
                <a:latin typeface="Trebuchet MS"/>
                <a:cs typeface="Trebuchet MS"/>
              </a:rPr>
              <a:t> </a:t>
            </a:r>
            <a:r>
              <a:rPr sz="1600" b="1" spc="50" dirty="0">
                <a:latin typeface="Trebuchet MS"/>
                <a:cs typeface="Trebuchet MS"/>
              </a:rPr>
              <a:t>de</a:t>
            </a:r>
            <a:r>
              <a:rPr sz="1600" b="1" spc="-90" dirty="0">
                <a:latin typeface="Trebuchet MS"/>
                <a:cs typeface="Trebuchet MS"/>
              </a:rPr>
              <a:t> </a:t>
            </a:r>
            <a:r>
              <a:rPr sz="1600" b="1" spc="-25" dirty="0">
                <a:latin typeface="Trebuchet MS"/>
                <a:cs typeface="Trebuchet MS"/>
              </a:rPr>
              <a:t>la</a:t>
            </a:r>
            <a:r>
              <a:rPr sz="1600" b="1" spc="50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parte</a:t>
            </a:r>
            <a:r>
              <a:rPr sz="1600" b="1" spc="-4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introductoria</a:t>
            </a:r>
            <a:r>
              <a:rPr sz="1600" b="1" spc="-45" dirty="0">
                <a:latin typeface="Trebuchet MS"/>
                <a:cs typeface="Trebuchet MS"/>
              </a:rPr>
              <a:t> </a:t>
            </a:r>
            <a:r>
              <a:rPr sz="1600" b="1" spc="50" dirty="0">
                <a:latin typeface="Trebuchet MS"/>
                <a:cs typeface="Trebuchet MS"/>
              </a:rPr>
              <a:t>de</a:t>
            </a:r>
            <a:r>
              <a:rPr sz="1600" b="1" spc="-4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una</a:t>
            </a:r>
            <a:r>
              <a:rPr sz="1600" b="1" spc="-4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modificación</a:t>
            </a:r>
            <a:r>
              <a:rPr sz="1600" b="1" spc="-40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textual</a:t>
            </a:r>
            <a:r>
              <a:rPr sz="1600" b="1" spc="-45" dirty="0">
                <a:latin typeface="Trebuchet MS"/>
                <a:cs typeface="Trebuchet MS"/>
              </a:rPr>
              <a:t> </a:t>
            </a:r>
            <a:r>
              <a:rPr sz="1600" b="1" spc="40" dirty="0">
                <a:latin typeface="Trebuchet MS"/>
                <a:cs typeface="Trebuchet MS"/>
              </a:rPr>
              <a:t>o </a:t>
            </a:r>
            <a:r>
              <a:rPr sz="1600" b="1" spc="50" dirty="0">
                <a:latin typeface="Trebuchet MS"/>
                <a:cs typeface="Trebuchet MS"/>
              </a:rPr>
              <a:t>de</a:t>
            </a:r>
            <a:r>
              <a:rPr sz="1600" b="1" spc="-50" dirty="0">
                <a:latin typeface="Trebuchet MS"/>
                <a:cs typeface="Trebuchet MS"/>
              </a:rPr>
              <a:t> </a:t>
            </a:r>
            <a:r>
              <a:rPr sz="1600" b="1" spc="10" dirty="0">
                <a:latin typeface="Trebuchet MS"/>
                <a:cs typeface="Trebuchet MS"/>
              </a:rPr>
              <a:t>una</a:t>
            </a:r>
            <a:r>
              <a:rPr sz="1600" b="1" spc="-50" dirty="0">
                <a:latin typeface="Trebuchet MS"/>
                <a:cs typeface="Trebuchet MS"/>
              </a:rPr>
              <a:t> </a:t>
            </a:r>
            <a:r>
              <a:rPr sz="1600" b="1" spc="10" dirty="0">
                <a:latin typeface="Trebuchet MS"/>
                <a:cs typeface="Trebuchet MS"/>
              </a:rPr>
              <a:t>secuencia</a:t>
            </a:r>
            <a:r>
              <a:rPr sz="1600" b="1" spc="-45" dirty="0">
                <a:latin typeface="Trebuchet MS"/>
                <a:cs typeface="Trebuchet MS"/>
              </a:rPr>
              <a:t> </a:t>
            </a:r>
            <a:r>
              <a:rPr sz="1600" b="1" spc="50" dirty="0">
                <a:latin typeface="Trebuchet MS"/>
                <a:cs typeface="Trebuchet MS"/>
              </a:rPr>
              <a:t>de</a:t>
            </a:r>
            <a:r>
              <a:rPr sz="1600" b="1" spc="-50" dirty="0">
                <a:latin typeface="Trebuchet MS"/>
                <a:cs typeface="Trebuchet MS"/>
              </a:rPr>
              <a:t> </a:t>
            </a:r>
            <a:r>
              <a:rPr sz="1600" b="1" spc="10" dirty="0">
                <a:latin typeface="Trebuchet MS"/>
                <a:cs typeface="Trebuchet MS"/>
              </a:rPr>
              <a:t>divisiones</a:t>
            </a:r>
            <a:r>
              <a:rPr sz="1600" b="1" spc="-45" dirty="0">
                <a:latin typeface="Trebuchet MS"/>
                <a:cs typeface="Trebuchet MS"/>
              </a:rPr>
              <a:t> </a:t>
            </a:r>
            <a:r>
              <a:rPr sz="1600" b="1" spc="10" dirty="0">
                <a:latin typeface="Trebuchet MS"/>
                <a:cs typeface="Trebuchet MS"/>
              </a:rPr>
              <a:t>internas</a:t>
            </a:r>
            <a:r>
              <a:rPr sz="1600" b="1" spc="-50" dirty="0">
                <a:latin typeface="Trebuchet MS"/>
                <a:cs typeface="Trebuchet MS"/>
              </a:rPr>
              <a:t> </a:t>
            </a:r>
            <a:r>
              <a:rPr sz="1600" b="1" spc="-25" dirty="0">
                <a:latin typeface="Trebuchet MS"/>
                <a:cs typeface="Trebuchet MS"/>
              </a:rPr>
              <a:t>del </a:t>
            </a:r>
            <a:r>
              <a:rPr sz="1600" b="1" spc="-10" dirty="0">
                <a:latin typeface="Trebuchet MS"/>
                <a:cs typeface="Trebuchet MS"/>
              </a:rPr>
              <a:t>inciso;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33935" y="3418833"/>
            <a:ext cx="4981575" cy="9550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241300" marR="5080" indent="-228600">
              <a:lnSpc>
                <a:spcPts val="1800"/>
              </a:lnSpc>
              <a:spcBef>
                <a:spcPts val="259"/>
              </a:spcBef>
            </a:pPr>
            <a:r>
              <a:rPr sz="1600" b="1" dirty="0">
                <a:solidFill>
                  <a:srgbClr val="1F6B91"/>
                </a:solidFill>
                <a:latin typeface="Trebuchet MS"/>
                <a:cs typeface="Trebuchet MS"/>
              </a:rPr>
              <a:t>c.</a:t>
            </a:r>
            <a:r>
              <a:rPr sz="1600" b="1" spc="270" dirty="0">
                <a:solidFill>
                  <a:srgbClr val="1F6B91"/>
                </a:solidFill>
                <a:latin typeface="Trebuchet MS"/>
                <a:cs typeface="Trebuchet MS"/>
              </a:rPr>
              <a:t> </a:t>
            </a:r>
            <a:r>
              <a:rPr sz="1600" b="1" spc="90" dirty="0">
                <a:solidFill>
                  <a:srgbClr val="1F6B91"/>
                </a:solidFill>
                <a:latin typeface="Trebuchet MS"/>
                <a:cs typeface="Trebuchet MS"/>
              </a:rPr>
              <a:t>Las</a:t>
            </a:r>
            <a:r>
              <a:rPr sz="1600" b="1" spc="-105" dirty="0">
                <a:solidFill>
                  <a:srgbClr val="1F6B91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1F6B91"/>
                </a:solidFill>
                <a:latin typeface="Trebuchet MS"/>
                <a:cs typeface="Trebuchet MS"/>
              </a:rPr>
              <a:t>comillas</a:t>
            </a:r>
            <a:r>
              <a:rPr sz="1600" b="1" spc="-110" dirty="0">
                <a:solidFill>
                  <a:srgbClr val="1F6B91"/>
                </a:solidFill>
                <a:latin typeface="Trebuchet MS"/>
                <a:cs typeface="Trebuchet MS"/>
              </a:rPr>
              <a:t> </a:t>
            </a:r>
            <a:r>
              <a:rPr sz="1600" b="1" spc="55" dirty="0">
                <a:solidFill>
                  <a:srgbClr val="1F6B91"/>
                </a:solidFill>
                <a:latin typeface="Trebuchet MS"/>
                <a:cs typeface="Trebuchet MS"/>
              </a:rPr>
              <a:t>españolas</a:t>
            </a:r>
            <a:r>
              <a:rPr sz="1600" b="1" spc="-110" dirty="0">
                <a:solidFill>
                  <a:srgbClr val="1F6B91"/>
                </a:solidFill>
                <a:latin typeface="Trebuchet MS"/>
                <a:cs typeface="Trebuchet MS"/>
              </a:rPr>
              <a:t> </a:t>
            </a:r>
            <a:r>
              <a:rPr sz="1600" b="1" spc="-35" dirty="0">
                <a:solidFill>
                  <a:srgbClr val="1F6B91"/>
                </a:solidFill>
                <a:latin typeface="Trebuchet MS"/>
                <a:cs typeface="Trebuchet MS"/>
              </a:rPr>
              <a:t>(“</a:t>
            </a:r>
            <a:r>
              <a:rPr sz="1600" b="1" spc="-110" dirty="0">
                <a:solidFill>
                  <a:srgbClr val="1F6B91"/>
                </a:solidFill>
                <a:latin typeface="Trebuchet MS"/>
                <a:cs typeface="Trebuchet MS"/>
              </a:rPr>
              <a:t> </a:t>
            </a:r>
            <a:r>
              <a:rPr sz="1600" b="1" spc="-65" dirty="0">
                <a:solidFill>
                  <a:srgbClr val="1F6B91"/>
                </a:solidFill>
                <a:latin typeface="Trebuchet MS"/>
                <a:cs typeface="Trebuchet MS"/>
              </a:rPr>
              <a:t>“</a:t>
            </a:r>
            <a:r>
              <a:rPr sz="1600" b="1" spc="-105" dirty="0">
                <a:solidFill>
                  <a:srgbClr val="1F6B91"/>
                </a:solidFill>
                <a:latin typeface="Trebuchet MS"/>
                <a:cs typeface="Trebuchet MS"/>
              </a:rPr>
              <a:t> </a:t>
            </a:r>
            <a:r>
              <a:rPr sz="1600" b="1" spc="90" dirty="0">
                <a:solidFill>
                  <a:srgbClr val="1F6B91"/>
                </a:solidFill>
                <a:latin typeface="Trebuchet MS"/>
                <a:cs typeface="Trebuchet MS"/>
              </a:rPr>
              <a:t>o</a:t>
            </a:r>
            <a:r>
              <a:rPr sz="1600" b="1" spc="-110" dirty="0">
                <a:solidFill>
                  <a:srgbClr val="1F6B91"/>
                </a:solidFill>
                <a:latin typeface="Trebuchet MS"/>
                <a:cs typeface="Trebuchet MS"/>
              </a:rPr>
              <a:t> </a:t>
            </a:r>
            <a:r>
              <a:rPr sz="1600" b="1" spc="185" dirty="0">
                <a:solidFill>
                  <a:srgbClr val="1F6B91"/>
                </a:solidFill>
                <a:latin typeface="Trebuchet MS"/>
                <a:cs typeface="Trebuchet MS"/>
              </a:rPr>
              <a:t>«</a:t>
            </a:r>
            <a:r>
              <a:rPr sz="1600" b="1" spc="-110" dirty="0">
                <a:solidFill>
                  <a:srgbClr val="1F6B91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1F6B91"/>
                </a:solidFill>
                <a:latin typeface="Trebuchet MS"/>
                <a:cs typeface="Trebuchet MS"/>
              </a:rPr>
              <a:t>»)</a:t>
            </a:r>
            <a:r>
              <a:rPr sz="1600" b="1" dirty="0">
                <a:latin typeface="Trebuchet MS"/>
                <a:cs typeface="Trebuchet MS"/>
              </a:rPr>
              <a:t>:</a:t>
            </a:r>
            <a:r>
              <a:rPr sz="1600" b="1" spc="-105" dirty="0">
                <a:latin typeface="Trebuchet MS"/>
                <a:cs typeface="Trebuchet MS"/>
              </a:rPr>
              <a:t> </a:t>
            </a:r>
            <a:r>
              <a:rPr sz="1600" b="1" spc="95" dirty="0">
                <a:latin typeface="Trebuchet MS"/>
                <a:cs typeface="Trebuchet MS"/>
              </a:rPr>
              <a:t>se</a:t>
            </a:r>
            <a:r>
              <a:rPr sz="1600" b="1" spc="-110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utilizan </a:t>
            </a:r>
            <a:r>
              <a:rPr sz="1600" b="1" spc="10" dirty="0">
                <a:latin typeface="Trebuchet MS"/>
                <a:cs typeface="Trebuchet MS"/>
              </a:rPr>
              <a:t>para</a:t>
            </a:r>
            <a:r>
              <a:rPr sz="1600" b="1" spc="-50" dirty="0">
                <a:latin typeface="Trebuchet MS"/>
                <a:cs typeface="Trebuchet MS"/>
              </a:rPr>
              <a:t> </a:t>
            </a:r>
            <a:r>
              <a:rPr sz="1600" b="1" spc="10" dirty="0">
                <a:latin typeface="Trebuchet MS"/>
                <a:cs typeface="Trebuchet MS"/>
              </a:rPr>
              <a:t>contener</a:t>
            </a:r>
            <a:r>
              <a:rPr sz="1600" b="1" spc="-45" dirty="0">
                <a:latin typeface="Trebuchet MS"/>
                <a:cs typeface="Trebuchet MS"/>
              </a:rPr>
              <a:t> </a:t>
            </a:r>
            <a:r>
              <a:rPr sz="1600" b="1" spc="10" dirty="0">
                <a:latin typeface="Trebuchet MS"/>
                <a:cs typeface="Trebuchet MS"/>
              </a:rPr>
              <a:t>reproducciones</a:t>
            </a:r>
            <a:r>
              <a:rPr sz="1600" b="1" spc="-50" dirty="0">
                <a:latin typeface="Trebuchet MS"/>
                <a:cs typeface="Trebuchet MS"/>
              </a:rPr>
              <a:t> </a:t>
            </a:r>
            <a:r>
              <a:rPr sz="1600" b="1" spc="50" dirty="0">
                <a:latin typeface="Trebuchet MS"/>
                <a:cs typeface="Trebuchet MS"/>
              </a:rPr>
              <a:t>de</a:t>
            </a:r>
            <a:r>
              <a:rPr sz="1600" b="1" spc="-45" dirty="0">
                <a:latin typeface="Trebuchet MS"/>
                <a:cs typeface="Trebuchet MS"/>
              </a:rPr>
              <a:t> </a:t>
            </a:r>
            <a:r>
              <a:rPr sz="1600" b="1" spc="10" dirty="0">
                <a:latin typeface="Trebuchet MS"/>
                <a:cs typeface="Trebuchet MS"/>
              </a:rPr>
              <a:t>otros</a:t>
            </a:r>
            <a:r>
              <a:rPr sz="1600" b="1" spc="-50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textos </a:t>
            </a:r>
            <a:r>
              <a:rPr sz="1600" b="1" spc="10" dirty="0">
                <a:latin typeface="Trebuchet MS"/>
                <a:cs typeface="Trebuchet MS"/>
              </a:rPr>
              <a:t>normativos,</a:t>
            </a:r>
            <a:r>
              <a:rPr sz="1600" b="1" spc="15" dirty="0">
                <a:latin typeface="Trebuchet MS"/>
                <a:cs typeface="Trebuchet MS"/>
              </a:rPr>
              <a:t> </a:t>
            </a:r>
            <a:r>
              <a:rPr sz="1600" b="1" spc="10" dirty="0">
                <a:latin typeface="Trebuchet MS"/>
                <a:cs typeface="Trebuchet MS"/>
              </a:rPr>
              <a:t>fórmulas</a:t>
            </a:r>
            <a:r>
              <a:rPr sz="1600" b="1" spc="20" dirty="0">
                <a:latin typeface="Trebuchet MS"/>
                <a:cs typeface="Trebuchet MS"/>
              </a:rPr>
              <a:t> </a:t>
            </a:r>
            <a:r>
              <a:rPr sz="1600" b="1" spc="100" dirty="0">
                <a:latin typeface="Trebuchet MS"/>
                <a:cs typeface="Trebuchet MS"/>
              </a:rPr>
              <a:t>y</a:t>
            </a:r>
            <a:r>
              <a:rPr sz="1600" b="1" spc="20" dirty="0">
                <a:latin typeface="Trebuchet MS"/>
                <a:cs typeface="Trebuchet MS"/>
              </a:rPr>
              <a:t> </a:t>
            </a:r>
            <a:r>
              <a:rPr sz="1600" b="1" spc="10" dirty="0">
                <a:latin typeface="Trebuchet MS"/>
                <a:cs typeface="Trebuchet MS"/>
              </a:rPr>
              <a:t>modificaciones</a:t>
            </a:r>
            <a:r>
              <a:rPr sz="1600" b="1" spc="20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textuales </a:t>
            </a:r>
            <a:r>
              <a:rPr sz="1600" b="1" spc="90" dirty="0">
                <a:latin typeface="Trebuchet MS"/>
                <a:cs typeface="Trebuchet MS"/>
              </a:rPr>
              <a:t>o</a:t>
            </a:r>
            <a:r>
              <a:rPr sz="1600" b="1" spc="-6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para</a:t>
            </a:r>
            <a:r>
              <a:rPr sz="1600" b="1" spc="-6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señalar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la</a:t>
            </a:r>
            <a:r>
              <a:rPr sz="1600" b="1" spc="-6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voz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spc="90" dirty="0">
                <a:latin typeface="Trebuchet MS"/>
                <a:cs typeface="Trebuchet MS"/>
              </a:rPr>
              <a:t>o</a:t>
            </a:r>
            <a:r>
              <a:rPr sz="1600" b="1" spc="-6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expresión</a:t>
            </a:r>
            <a:r>
              <a:rPr sz="1600" b="1" spc="-6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que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spc="50" dirty="0">
                <a:latin typeface="Trebuchet MS"/>
                <a:cs typeface="Trebuchet MS"/>
              </a:rPr>
              <a:t>tenga</a:t>
            </a:r>
            <a:r>
              <a:rPr sz="1600" b="1" spc="-65" dirty="0">
                <a:latin typeface="Trebuchet MS"/>
                <a:cs typeface="Trebuchet MS"/>
              </a:rPr>
              <a:t> </a:t>
            </a:r>
            <a:r>
              <a:rPr sz="1600" b="1" spc="-25" dirty="0">
                <a:latin typeface="Trebuchet MS"/>
                <a:cs typeface="Trebuchet MS"/>
              </a:rPr>
              <a:t>un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2795" y="893546"/>
            <a:ext cx="212090" cy="250825"/>
          </a:xfrm>
          <a:custGeom>
            <a:avLst/>
            <a:gdLst/>
            <a:ahLst/>
            <a:cxnLst/>
            <a:rect l="l" t="t" r="r" b="b"/>
            <a:pathLst>
              <a:path w="212090" h="250825">
                <a:moveTo>
                  <a:pt x="211823" y="0"/>
                </a:moveTo>
                <a:lnTo>
                  <a:pt x="0" y="0"/>
                </a:lnTo>
                <a:lnTo>
                  <a:pt x="0" y="250342"/>
                </a:lnTo>
                <a:lnTo>
                  <a:pt x="211823" y="250342"/>
                </a:lnTo>
                <a:lnTo>
                  <a:pt x="211823" y="0"/>
                </a:lnTo>
                <a:close/>
              </a:path>
            </a:pathLst>
          </a:custGeom>
          <a:solidFill>
            <a:srgbClr val="0B003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9736"/>
            <a:ext cx="1485265" cy="3309620"/>
          </a:xfrm>
          <a:custGeom>
            <a:avLst/>
            <a:gdLst/>
            <a:ahLst/>
            <a:cxnLst/>
            <a:rect l="l" t="t" r="r" b="b"/>
            <a:pathLst>
              <a:path w="1485265" h="3309620">
                <a:moveTo>
                  <a:pt x="0" y="0"/>
                </a:moveTo>
                <a:lnTo>
                  <a:pt x="0" y="697466"/>
                </a:lnTo>
                <a:lnTo>
                  <a:pt x="10751" y="699332"/>
                </a:lnTo>
                <a:lnTo>
                  <a:pt x="56520" y="709594"/>
                </a:lnTo>
                <a:lnTo>
                  <a:pt x="101457" y="721981"/>
                </a:lnTo>
                <a:lnTo>
                  <a:pt x="145505" y="736439"/>
                </a:lnTo>
                <a:lnTo>
                  <a:pt x="188607" y="752910"/>
                </a:lnTo>
                <a:lnTo>
                  <a:pt x="230708" y="771339"/>
                </a:lnTo>
                <a:lnTo>
                  <a:pt x="271752" y="791669"/>
                </a:lnTo>
                <a:lnTo>
                  <a:pt x="311681" y="813845"/>
                </a:lnTo>
                <a:lnTo>
                  <a:pt x="350440" y="837809"/>
                </a:lnTo>
                <a:lnTo>
                  <a:pt x="387973" y="863506"/>
                </a:lnTo>
                <a:lnTo>
                  <a:pt x="424223" y="890879"/>
                </a:lnTo>
                <a:lnTo>
                  <a:pt x="459134" y="919872"/>
                </a:lnTo>
                <a:lnTo>
                  <a:pt x="492650" y="950430"/>
                </a:lnTo>
                <a:lnTo>
                  <a:pt x="524714" y="982495"/>
                </a:lnTo>
                <a:lnTo>
                  <a:pt x="555271" y="1016012"/>
                </a:lnTo>
                <a:lnTo>
                  <a:pt x="584264" y="1050924"/>
                </a:lnTo>
                <a:lnTo>
                  <a:pt x="611637" y="1087175"/>
                </a:lnTo>
                <a:lnTo>
                  <a:pt x="637334" y="1124709"/>
                </a:lnTo>
                <a:lnTo>
                  <a:pt x="661298" y="1163469"/>
                </a:lnTo>
                <a:lnTo>
                  <a:pt x="683474" y="1203400"/>
                </a:lnTo>
                <a:lnTo>
                  <a:pt x="703804" y="1244445"/>
                </a:lnTo>
                <a:lnTo>
                  <a:pt x="722233" y="1286548"/>
                </a:lnTo>
                <a:lnTo>
                  <a:pt x="738704" y="1329653"/>
                </a:lnTo>
                <a:lnTo>
                  <a:pt x="753162" y="1373703"/>
                </a:lnTo>
                <a:lnTo>
                  <a:pt x="765550" y="1418643"/>
                </a:lnTo>
                <a:lnTo>
                  <a:pt x="775768" y="1464221"/>
                </a:lnTo>
                <a:lnTo>
                  <a:pt x="783891" y="1510965"/>
                </a:lnTo>
                <a:lnTo>
                  <a:pt x="789731" y="1558235"/>
                </a:lnTo>
                <a:lnTo>
                  <a:pt x="793277" y="1606170"/>
                </a:lnTo>
                <a:lnTo>
                  <a:pt x="794471" y="1654713"/>
                </a:lnTo>
                <a:lnTo>
                  <a:pt x="793286" y="1702854"/>
                </a:lnTo>
                <a:lnTo>
                  <a:pt x="793277" y="1703251"/>
                </a:lnTo>
                <a:lnTo>
                  <a:pt x="789770" y="1750660"/>
                </a:lnTo>
                <a:lnTo>
                  <a:pt x="789731" y="1751181"/>
                </a:lnTo>
                <a:lnTo>
                  <a:pt x="783932" y="1798113"/>
                </a:lnTo>
                <a:lnTo>
                  <a:pt x="783891" y="1798448"/>
                </a:lnTo>
                <a:lnTo>
                  <a:pt x="775811" y="1844994"/>
                </a:lnTo>
                <a:lnTo>
                  <a:pt x="765550" y="1890763"/>
                </a:lnTo>
                <a:lnTo>
                  <a:pt x="753162" y="1935700"/>
                </a:lnTo>
                <a:lnTo>
                  <a:pt x="738704" y="1979748"/>
                </a:lnTo>
                <a:lnTo>
                  <a:pt x="722233" y="2022850"/>
                </a:lnTo>
                <a:lnTo>
                  <a:pt x="703804" y="2064951"/>
                </a:lnTo>
                <a:lnTo>
                  <a:pt x="683474" y="2105994"/>
                </a:lnTo>
                <a:lnTo>
                  <a:pt x="661298" y="2145924"/>
                </a:lnTo>
                <a:lnTo>
                  <a:pt x="637334" y="2184683"/>
                </a:lnTo>
                <a:lnTo>
                  <a:pt x="611637" y="2222215"/>
                </a:lnTo>
                <a:lnTo>
                  <a:pt x="584264" y="2258466"/>
                </a:lnTo>
                <a:lnTo>
                  <a:pt x="555271" y="2293377"/>
                </a:lnTo>
                <a:lnTo>
                  <a:pt x="524714" y="2326893"/>
                </a:lnTo>
                <a:lnTo>
                  <a:pt x="492650" y="2358957"/>
                </a:lnTo>
                <a:lnTo>
                  <a:pt x="459134" y="2389514"/>
                </a:lnTo>
                <a:lnTo>
                  <a:pt x="424223" y="2418507"/>
                </a:lnTo>
                <a:lnTo>
                  <a:pt x="387973" y="2445880"/>
                </a:lnTo>
                <a:lnTo>
                  <a:pt x="350440" y="2471577"/>
                </a:lnTo>
                <a:lnTo>
                  <a:pt x="311681" y="2495541"/>
                </a:lnTo>
                <a:lnTo>
                  <a:pt x="271752" y="2517716"/>
                </a:lnTo>
                <a:lnTo>
                  <a:pt x="230708" y="2538047"/>
                </a:lnTo>
                <a:lnTo>
                  <a:pt x="188607" y="2556476"/>
                </a:lnTo>
                <a:lnTo>
                  <a:pt x="145505" y="2572947"/>
                </a:lnTo>
                <a:lnTo>
                  <a:pt x="101457" y="2587405"/>
                </a:lnTo>
                <a:lnTo>
                  <a:pt x="56520" y="2599793"/>
                </a:lnTo>
                <a:lnTo>
                  <a:pt x="10751" y="2610054"/>
                </a:lnTo>
                <a:lnTo>
                  <a:pt x="0" y="2611921"/>
                </a:lnTo>
                <a:lnTo>
                  <a:pt x="0" y="3309375"/>
                </a:lnTo>
                <a:lnTo>
                  <a:pt x="57643" y="3302264"/>
                </a:lnTo>
                <a:lnTo>
                  <a:pt x="103924" y="3294963"/>
                </a:lnTo>
                <a:lnTo>
                  <a:pt x="149778" y="3286395"/>
                </a:lnTo>
                <a:lnTo>
                  <a:pt x="195185" y="3276579"/>
                </a:lnTo>
                <a:lnTo>
                  <a:pt x="240127" y="3265533"/>
                </a:lnTo>
                <a:lnTo>
                  <a:pt x="284586" y="3253276"/>
                </a:lnTo>
                <a:lnTo>
                  <a:pt x="328542" y="3239826"/>
                </a:lnTo>
                <a:lnTo>
                  <a:pt x="371977" y="3225203"/>
                </a:lnTo>
                <a:lnTo>
                  <a:pt x="414872" y="3209425"/>
                </a:lnTo>
                <a:lnTo>
                  <a:pt x="457209" y="3192510"/>
                </a:lnTo>
                <a:lnTo>
                  <a:pt x="498969" y="3174478"/>
                </a:lnTo>
                <a:lnTo>
                  <a:pt x="540133" y="3155346"/>
                </a:lnTo>
                <a:lnTo>
                  <a:pt x="580683" y="3135134"/>
                </a:lnTo>
                <a:lnTo>
                  <a:pt x="620600" y="3113860"/>
                </a:lnTo>
                <a:lnTo>
                  <a:pt x="659865" y="3091543"/>
                </a:lnTo>
                <a:lnTo>
                  <a:pt x="698460" y="3068201"/>
                </a:lnTo>
                <a:lnTo>
                  <a:pt x="736366" y="3043853"/>
                </a:lnTo>
                <a:lnTo>
                  <a:pt x="773565" y="3018518"/>
                </a:lnTo>
                <a:lnTo>
                  <a:pt x="810037" y="2992215"/>
                </a:lnTo>
                <a:lnTo>
                  <a:pt x="845765" y="2964961"/>
                </a:lnTo>
                <a:lnTo>
                  <a:pt x="880729" y="2936776"/>
                </a:lnTo>
                <a:lnTo>
                  <a:pt x="914911" y="2907679"/>
                </a:lnTo>
                <a:lnTo>
                  <a:pt x="948292" y="2877687"/>
                </a:lnTo>
                <a:lnTo>
                  <a:pt x="980854" y="2846820"/>
                </a:lnTo>
                <a:lnTo>
                  <a:pt x="1012577" y="2815097"/>
                </a:lnTo>
                <a:lnTo>
                  <a:pt x="1043444" y="2782535"/>
                </a:lnTo>
                <a:lnTo>
                  <a:pt x="1073436" y="2749154"/>
                </a:lnTo>
                <a:lnTo>
                  <a:pt x="1102533" y="2714972"/>
                </a:lnTo>
                <a:lnTo>
                  <a:pt x="1130718" y="2680008"/>
                </a:lnTo>
                <a:lnTo>
                  <a:pt x="1157972" y="2644280"/>
                </a:lnTo>
                <a:lnTo>
                  <a:pt x="1184275" y="2607808"/>
                </a:lnTo>
                <a:lnTo>
                  <a:pt x="1209610" y="2570609"/>
                </a:lnTo>
                <a:lnTo>
                  <a:pt x="1233958" y="2532703"/>
                </a:lnTo>
                <a:lnTo>
                  <a:pt x="1257300" y="2494108"/>
                </a:lnTo>
                <a:lnTo>
                  <a:pt x="1279617" y="2454843"/>
                </a:lnTo>
                <a:lnTo>
                  <a:pt x="1300891" y="2414926"/>
                </a:lnTo>
                <a:lnTo>
                  <a:pt x="1321103" y="2374376"/>
                </a:lnTo>
                <a:lnTo>
                  <a:pt x="1340235" y="2333212"/>
                </a:lnTo>
                <a:lnTo>
                  <a:pt x="1358267" y="2291452"/>
                </a:lnTo>
                <a:lnTo>
                  <a:pt x="1375182" y="2249115"/>
                </a:lnTo>
                <a:lnTo>
                  <a:pt x="1390960" y="2206220"/>
                </a:lnTo>
                <a:lnTo>
                  <a:pt x="1405583" y="2162785"/>
                </a:lnTo>
                <a:lnTo>
                  <a:pt x="1419033" y="2118829"/>
                </a:lnTo>
                <a:lnTo>
                  <a:pt x="1431290" y="2074370"/>
                </a:lnTo>
                <a:lnTo>
                  <a:pt x="1442336" y="2029428"/>
                </a:lnTo>
                <a:lnTo>
                  <a:pt x="1452152" y="1984021"/>
                </a:lnTo>
                <a:lnTo>
                  <a:pt x="1460720" y="1938167"/>
                </a:lnTo>
                <a:lnTo>
                  <a:pt x="1468021" y="1891885"/>
                </a:lnTo>
                <a:lnTo>
                  <a:pt x="1474036" y="1845195"/>
                </a:lnTo>
                <a:lnTo>
                  <a:pt x="1478714" y="1798448"/>
                </a:lnTo>
                <a:lnTo>
                  <a:pt x="1482098" y="1751181"/>
                </a:lnTo>
                <a:lnTo>
                  <a:pt x="1484165" y="1703251"/>
                </a:lnTo>
                <a:lnTo>
                  <a:pt x="1484868" y="1654713"/>
                </a:lnTo>
                <a:lnTo>
                  <a:pt x="1484182" y="1606569"/>
                </a:lnTo>
                <a:lnTo>
                  <a:pt x="1482135" y="1558760"/>
                </a:lnTo>
                <a:lnTo>
                  <a:pt x="1478747" y="1511304"/>
                </a:lnTo>
                <a:lnTo>
                  <a:pt x="1474056" y="1464416"/>
                </a:lnTo>
                <a:lnTo>
                  <a:pt x="1468021" y="1417528"/>
                </a:lnTo>
                <a:lnTo>
                  <a:pt x="1460720" y="1371244"/>
                </a:lnTo>
                <a:lnTo>
                  <a:pt x="1452152" y="1325388"/>
                </a:lnTo>
                <a:lnTo>
                  <a:pt x="1442336" y="1279979"/>
                </a:lnTo>
                <a:lnTo>
                  <a:pt x="1431290" y="1235034"/>
                </a:lnTo>
                <a:lnTo>
                  <a:pt x="1419033" y="1190574"/>
                </a:lnTo>
                <a:lnTo>
                  <a:pt x="1405583" y="1146616"/>
                </a:lnTo>
                <a:lnTo>
                  <a:pt x="1390960" y="1103180"/>
                </a:lnTo>
                <a:lnTo>
                  <a:pt x="1375182" y="1060283"/>
                </a:lnTo>
                <a:lnTo>
                  <a:pt x="1358267" y="1017945"/>
                </a:lnTo>
                <a:lnTo>
                  <a:pt x="1340235" y="976183"/>
                </a:lnTo>
                <a:lnTo>
                  <a:pt x="1321103" y="935018"/>
                </a:lnTo>
                <a:lnTo>
                  <a:pt x="1300891" y="894466"/>
                </a:lnTo>
                <a:lnTo>
                  <a:pt x="1279617" y="854548"/>
                </a:lnTo>
                <a:lnTo>
                  <a:pt x="1257300" y="815282"/>
                </a:lnTo>
                <a:lnTo>
                  <a:pt x="1233958" y="776685"/>
                </a:lnTo>
                <a:lnTo>
                  <a:pt x="1209610" y="738778"/>
                </a:lnTo>
                <a:lnTo>
                  <a:pt x="1184275" y="701579"/>
                </a:lnTo>
                <a:lnTo>
                  <a:pt x="1157972" y="665105"/>
                </a:lnTo>
                <a:lnTo>
                  <a:pt x="1130718" y="629377"/>
                </a:lnTo>
                <a:lnTo>
                  <a:pt x="1102533" y="594412"/>
                </a:lnTo>
                <a:lnTo>
                  <a:pt x="1073436" y="560229"/>
                </a:lnTo>
                <a:lnTo>
                  <a:pt x="1043444" y="526847"/>
                </a:lnTo>
                <a:lnTo>
                  <a:pt x="1012577" y="494284"/>
                </a:lnTo>
                <a:lnTo>
                  <a:pt x="980854" y="462560"/>
                </a:lnTo>
                <a:lnTo>
                  <a:pt x="948292" y="431693"/>
                </a:lnTo>
                <a:lnTo>
                  <a:pt x="914911" y="401700"/>
                </a:lnTo>
                <a:lnTo>
                  <a:pt x="880729" y="372602"/>
                </a:lnTo>
                <a:lnTo>
                  <a:pt x="845765" y="344417"/>
                </a:lnTo>
                <a:lnTo>
                  <a:pt x="810037" y="317163"/>
                </a:lnTo>
                <a:lnTo>
                  <a:pt x="773565" y="290859"/>
                </a:lnTo>
                <a:lnTo>
                  <a:pt x="736366" y="265524"/>
                </a:lnTo>
                <a:lnTo>
                  <a:pt x="698460" y="241176"/>
                </a:lnTo>
                <a:lnTo>
                  <a:pt x="659865" y="217834"/>
                </a:lnTo>
                <a:lnTo>
                  <a:pt x="620600" y="195516"/>
                </a:lnTo>
                <a:lnTo>
                  <a:pt x="580683" y="174242"/>
                </a:lnTo>
                <a:lnTo>
                  <a:pt x="540133" y="154030"/>
                </a:lnTo>
                <a:lnTo>
                  <a:pt x="498969" y="134898"/>
                </a:lnTo>
                <a:lnTo>
                  <a:pt x="457209" y="116865"/>
                </a:lnTo>
                <a:lnTo>
                  <a:pt x="414872" y="99950"/>
                </a:lnTo>
                <a:lnTo>
                  <a:pt x="371977" y="84172"/>
                </a:lnTo>
                <a:lnTo>
                  <a:pt x="328542" y="69549"/>
                </a:lnTo>
                <a:lnTo>
                  <a:pt x="284586" y="56099"/>
                </a:lnTo>
                <a:lnTo>
                  <a:pt x="240127" y="43842"/>
                </a:lnTo>
                <a:lnTo>
                  <a:pt x="195185" y="32796"/>
                </a:lnTo>
                <a:lnTo>
                  <a:pt x="149778" y="22980"/>
                </a:lnTo>
                <a:lnTo>
                  <a:pt x="103924" y="14412"/>
                </a:lnTo>
                <a:lnTo>
                  <a:pt x="57643" y="7111"/>
                </a:lnTo>
                <a:lnTo>
                  <a:pt x="10952" y="1095"/>
                </a:lnTo>
                <a:lnTo>
                  <a:pt x="0" y="0"/>
                </a:lnTo>
                <a:close/>
              </a:path>
            </a:pathLst>
          </a:custGeom>
          <a:solidFill>
            <a:srgbClr val="B9C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3615" y="0"/>
            <a:ext cx="1691639" cy="796290"/>
          </a:xfrm>
          <a:custGeom>
            <a:avLst/>
            <a:gdLst/>
            <a:ahLst/>
            <a:cxnLst/>
            <a:rect l="l" t="t" r="r" b="b"/>
            <a:pathLst>
              <a:path w="1691640" h="796290">
                <a:moveTo>
                  <a:pt x="0" y="0"/>
                </a:moveTo>
                <a:lnTo>
                  <a:pt x="3705" y="44157"/>
                </a:lnTo>
                <a:lnTo>
                  <a:pt x="10244" y="90749"/>
                </a:lnTo>
                <a:lnTo>
                  <a:pt x="19273" y="136495"/>
                </a:lnTo>
                <a:lnTo>
                  <a:pt x="30723" y="181323"/>
                </a:lnTo>
                <a:lnTo>
                  <a:pt x="44520" y="225161"/>
                </a:lnTo>
                <a:lnTo>
                  <a:pt x="60595" y="267938"/>
                </a:lnTo>
                <a:lnTo>
                  <a:pt x="78874" y="309583"/>
                </a:lnTo>
                <a:lnTo>
                  <a:pt x="99288" y="350024"/>
                </a:lnTo>
                <a:lnTo>
                  <a:pt x="121764" y="389189"/>
                </a:lnTo>
                <a:lnTo>
                  <a:pt x="146230" y="427006"/>
                </a:lnTo>
                <a:lnTo>
                  <a:pt x="172616" y="463406"/>
                </a:lnTo>
                <a:lnTo>
                  <a:pt x="200849" y="498315"/>
                </a:lnTo>
                <a:lnTo>
                  <a:pt x="230859" y="531662"/>
                </a:lnTo>
                <a:lnTo>
                  <a:pt x="262573" y="563376"/>
                </a:lnTo>
                <a:lnTo>
                  <a:pt x="295921" y="593386"/>
                </a:lnTo>
                <a:lnTo>
                  <a:pt x="330830" y="621620"/>
                </a:lnTo>
                <a:lnTo>
                  <a:pt x="367229" y="648005"/>
                </a:lnTo>
                <a:lnTo>
                  <a:pt x="405047" y="672472"/>
                </a:lnTo>
                <a:lnTo>
                  <a:pt x="444212" y="694947"/>
                </a:lnTo>
                <a:lnTo>
                  <a:pt x="484652" y="715361"/>
                </a:lnTo>
                <a:lnTo>
                  <a:pt x="526297" y="733641"/>
                </a:lnTo>
                <a:lnTo>
                  <a:pt x="569074" y="749715"/>
                </a:lnTo>
                <a:lnTo>
                  <a:pt x="612913" y="763513"/>
                </a:lnTo>
                <a:lnTo>
                  <a:pt x="657740" y="774962"/>
                </a:lnTo>
                <a:lnTo>
                  <a:pt x="703486" y="783992"/>
                </a:lnTo>
                <a:lnTo>
                  <a:pt x="750079" y="790530"/>
                </a:lnTo>
                <a:lnTo>
                  <a:pt x="797446" y="794505"/>
                </a:lnTo>
                <a:lnTo>
                  <a:pt x="845517" y="795846"/>
                </a:lnTo>
                <a:lnTo>
                  <a:pt x="893588" y="794505"/>
                </a:lnTo>
                <a:lnTo>
                  <a:pt x="940955" y="790530"/>
                </a:lnTo>
                <a:lnTo>
                  <a:pt x="987548" y="783992"/>
                </a:lnTo>
                <a:lnTo>
                  <a:pt x="1033293" y="774962"/>
                </a:lnTo>
                <a:lnTo>
                  <a:pt x="1078121" y="763513"/>
                </a:lnTo>
                <a:lnTo>
                  <a:pt x="1121959" y="749715"/>
                </a:lnTo>
                <a:lnTo>
                  <a:pt x="1164735" y="733641"/>
                </a:lnTo>
                <a:lnTo>
                  <a:pt x="1206380" y="715361"/>
                </a:lnTo>
                <a:lnTo>
                  <a:pt x="1246820" y="694947"/>
                </a:lnTo>
                <a:lnTo>
                  <a:pt x="1285984" y="672472"/>
                </a:lnTo>
                <a:lnTo>
                  <a:pt x="1323801" y="648005"/>
                </a:lnTo>
                <a:lnTo>
                  <a:pt x="1360200" y="621620"/>
                </a:lnTo>
                <a:lnTo>
                  <a:pt x="1395108" y="593386"/>
                </a:lnTo>
                <a:lnTo>
                  <a:pt x="1428455" y="563376"/>
                </a:lnTo>
                <a:lnTo>
                  <a:pt x="1460169" y="531662"/>
                </a:lnTo>
                <a:lnTo>
                  <a:pt x="1490178" y="498315"/>
                </a:lnTo>
                <a:lnTo>
                  <a:pt x="1518410" y="463406"/>
                </a:lnTo>
                <a:lnTo>
                  <a:pt x="1544796" y="427006"/>
                </a:lnTo>
                <a:lnTo>
                  <a:pt x="1569261" y="389189"/>
                </a:lnTo>
                <a:lnTo>
                  <a:pt x="1591737" y="350024"/>
                </a:lnTo>
                <a:lnTo>
                  <a:pt x="1612150" y="309583"/>
                </a:lnTo>
                <a:lnTo>
                  <a:pt x="1630429" y="267938"/>
                </a:lnTo>
                <a:lnTo>
                  <a:pt x="1646503" y="225161"/>
                </a:lnTo>
                <a:lnTo>
                  <a:pt x="1660300" y="181323"/>
                </a:lnTo>
                <a:lnTo>
                  <a:pt x="1671749" y="136495"/>
                </a:lnTo>
                <a:lnTo>
                  <a:pt x="1680778" y="90749"/>
                </a:lnTo>
                <a:lnTo>
                  <a:pt x="1687316" y="44157"/>
                </a:lnTo>
                <a:lnTo>
                  <a:pt x="1691022" y="0"/>
                </a:lnTo>
              </a:path>
            </a:pathLst>
          </a:custGeom>
          <a:ln w="152400">
            <a:solidFill>
              <a:srgbClr val="4A7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8890" y="397059"/>
            <a:ext cx="3672840" cy="4548505"/>
          </a:xfrm>
          <a:custGeom>
            <a:avLst/>
            <a:gdLst/>
            <a:ahLst/>
            <a:cxnLst/>
            <a:rect l="l" t="t" r="r" b="b"/>
            <a:pathLst>
              <a:path w="3672840" h="4548505">
                <a:moveTo>
                  <a:pt x="3519817" y="0"/>
                </a:moveTo>
                <a:lnTo>
                  <a:pt x="152400" y="0"/>
                </a:lnTo>
                <a:lnTo>
                  <a:pt x="104363" y="7802"/>
                </a:lnTo>
                <a:lnTo>
                  <a:pt x="62544" y="29504"/>
                </a:lnTo>
                <a:lnTo>
                  <a:pt x="29504" y="62544"/>
                </a:lnTo>
                <a:lnTo>
                  <a:pt x="7802" y="104363"/>
                </a:lnTo>
                <a:lnTo>
                  <a:pt x="0" y="152400"/>
                </a:lnTo>
                <a:lnTo>
                  <a:pt x="0" y="4395749"/>
                </a:lnTo>
                <a:lnTo>
                  <a:pt x="7802" y="4443785"/>
                </a:lnTo>
                <a:lnTo>
                  <a:pt x="29504" y="4485604"/>
                </a:lnTo>
                <a:lnTo>
                  <a:pt x="62544" y="4518644"/>
                </a:lnTo>
                <a:lnTo>
                  <a:pt x="104363" y="4540346"/>
                </a:lnTo>
                <a:lnTo>
                  <a:pt x="152400" y="4548149"/>
                </a:lnTo>
                <a:lnTo>
                  <a:pt x="3519817" y="4548149"/>
                </a:lnTo>
                <a:lnTo>
                  <a:pt x="3567854" y="4540346"/>
                </a:lnTo>
                <a:lnTo>
                  <a:pt x="3609672" y="4518644"/>
                </a:lnTo>
                <a:lnTo>
                  <a:pt x="3642713" y="4485604"/>
                </a:lnTo>
                <a:lnTo>
                  <a:pt x="3664414" y="4443785"/>
                </a:lnTo>
                <a:lnTo>
                  <a:pt x="3672217" y="4395749"/>
                </a:lnTo>
                <a:lnTo>
                  <a:pt x="3672217" y="152400"/>
                </a:lnTo>
                <a:lnTo>
                  <a:pt x="3664414" y="104363"/>
                </a:lnTo>
                <a:lnTo>
                  <a:pt x="3642713" y="62544"/>
                </a:lnTo>
                <a:lnTo>
                  <a:pt x="3609672" y="29504"/>
                </a:lnTo>
                <a:lnTo>
                  <a:pt x="3567854" y="7802"/>
                </a:lnTo>
                <a:lnTo>
                  <a:pt x="3519817" y="0"/>
                </a:lnTo>
                <a:close/>
              </a:path>
            </a:pathLst>
          </a:custGeom>
          <a:solidFill>
            <a:srgbClr val="EEE8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04666" y="397059"/>
            <a:ext cx="3672840" cy="4548505"/>
          </a:xfrm>
          <a:custGeom>
            <a:avLst/>
            <a:gdLst/>
            <a:ahLst/>
            <a:cxnLst/>
            <a:rect l="l" t="t" r="r" b="b"/>
            <a:pathLst>
              <a:path w="3672840" h="4548505">
                <a:moveTo>
                  <a:pt x="3519817" y="0"/>
                </a:moveTo>
                <a:lnTo>
                  <a:pt x="152400" y="0"/>
                </a:lnTo>
                <a:lnTo>
                  <a:pt x="104363" y="7802"/>
                </a:lnTo>
                <a:lnTo>
                  <a:pt x="62544" y="29504"/>
                </a:lnTo>
                <a:lnTo>
                  <a:pt x="29504" y="62544"/>
                </a:lnTo>
                <a:lnTo>
                  <a:pt x="7802" y="104363"/>
                </a:lnTo>
                <a:lnTo>
                  <a:pt x="0" y="152400"/>
                </a:lnTo>
                <a:lnTo>
                  <a:pt x="0" y="4395749"/>
                </a:lnTo>
                <a:lnTo>
                  <a:pt x="7802" y="4443785"/>
                </a:lnTo>
                <a:lnTo>
                  <a:pt x="29504" y="4485604"/>
                </a:lnTo>
                <a:lnTo>
                  <a:pt x="62544" y="4518644"/>
                </a:lnTo>
                <a:lnTo>
                  <a:pt x="104363" y="4540346"/>
                </a:lnTo>
                <a:lnTo>
                  <a:pt x="152400" y="4548149"/>
                </a:lnTo>
                <a:lnTo>
                  <a:pt x="3519817" y="4548149"/>
                </a:lnTo>
                <a:lnTo>
                  <a:pt x="3567854" y="4540346"/>
                </a:lnTo>
                <a:lnTo>
                  <a:pt x="3609672" y="4518644"/>
                </a:lnTo>
                <a:lnTo>
                  <a:pt x="3642713" y="4485604"/>
                </a:lnTo>
                <a:lnTo>
                  <a:pt x="3664414" y="4443785"/>
                </a:lnTo>
                <a:lnTo>
                  <a:pt x="3672217" y="4395749"/>
                </a:lnTo>
                <a:lnTo>
                  <a:pt x="3672217" y="152400"/>
                </a:lnTo>
                <a:lnTo>
                  <a:pt x="3664414" y="104363"/>
                </a:lnTo>
                <a:lnTo>
                  <a:pt x="3642713" y="62544"/>
                </a:lnTo>
                <a:lnTo>
                  <a:pt x="3609672" y="29504"/>
                </a:lnTo>
                <a:lnTo>
                  <a:pt x="3567854" y="7802"/>
                </a:lnTo>
                <a:lnTo>
                  <a:pt x="3519817" y="0"/>
                </a:lnTo>
                <a:close/>
              </a:path>
            </a:pathLst>
          </a:custGeom>
          <a:solidFill>
            <a:srgbClr val="EEE8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09674" y="533515"/>
            <a:ext cx="2826385" cy="5384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1700" b="1" spc="10" dirty="0">
                <a:latin typeface="Trebuchet MS"/>
                <a:cs typeface="Trebuchet MS"/>
              </a:rPr>
              <a:t>Constitución</a:t>
            </a:r>
            <a:r>
              <a:rPr sz="1700" b="1" spc="-65" dirty="0">
                <a:latin typeface="Trebuchet MS"/>
                <a:cs typeface="Trebuchet MS"/>
              </a:rPr>
              <a:t> </a:t>
            </a:r>
            <a:r>
              <a:rPr sz="1700" b="1" spc="10" dirty="0">
                <a:latin typeface="Trebuchet MS"/>
                <a:cs typeface="Trebuchet MS"/>
              </a:rPr>
              <a:t>Política</a:t>
            </a:r>
            <a:r>
              <a:rPr sz="1700" b="1" spc="-65" dirty="0">
                <a:latin typeface="Trebuchet MS"/>
                <a:cs typeface="Trebuchet MS"/>
              </a:rPr>
              <a:t> </a:t>
            </a:r>
            <a:r>
              <a:rPr sz="1700" b="1" spc="55" dirty="0">
                <a:latin typeface="Trebuchet MS"/>
                <a:cs typeface="Trebuchet MS"/>
              </a:rPr>
              <a:t>de</a:t>
            </a:r>
            <a:r>
              <a:rPr sz="1700" b="1" spc="-65" dirty="0">
                <a:latin typeface="Trebuchet MS"/>
                <a:cs typeface="Trebuchet MS"/>
              </a:rPr>
              <a:t> </a:t>
            </a:r>
            <a:r>
              <a:rPr sz="1700" b="1" spc="30" dirty="0">
                <a:latin typeface="Trebuchet MS"/>
                <a:cs typeface="Trebuchet MS"/>
              </a:rPr>
              <a:t>los </a:t>
            </a:r>
            <a:r>
              <a:rPr sz="1700" b="1" spc="85" dirty="0">
                <a:latin typeface="Trebuchet MS"/>
                <a:cs typeface="Trebuchet MS"/>
              </a:rPr>
              <a:t>Estados</a:t>
            </a:r>
            <a:r>
              <a:rPr sz="1700" b="1" spc="-160" dirty="0">
                <a:latin typeface="Trebuchet MS"/>
                <a:cs typeface="Trebuchet MS"/>
              </a:rPr>
              <a:t> </a:t>
            </a:r>
            <a:r>
              <a:rPr sz="1700" b="1" spc="60" dirty="0">
                <a:latin typeface="Trebuchet MS"/>
                <a:cs typeface="Trebuchet MS"/>
              </a:rPr>
              <a:t>Unidos</a:t>
            </a:r>
            <a:r>
              <a:rPr sz="1700" b="1" spc="-155" dirty="0">
                <a:latin typeface="Trebuchet MS"/>
                <a:cs typeface="Trebuchet MS"/>
              </a:rPr>
              <a:t> </a:t>
            </a:r>
            <a:r>
              <a:rPr sz="1700" b="1" spc="55" dirty="0">
                <a:latin typeface="Trebuchet MS"/>
                <a:cs typeface="Trebuchet MS"/>
              </a:rPr>
              <a:t>Mexicanos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36133" y="522720"/>
            <a:ext cx="2614930" cy="5384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97155">
              <a:lnSpc>
                <a:spcPts val="2000"/>
              </a:lnSpc>
              <a:spcBef>
                <a:spcPts val="200"/>
              </a:spcBef>
            </a:pPr>
            <a:r>
              <a:rPr sz="1700" dirty="0"/>
              <a:t>Ley</a:t>
            </a:r>
            <a:r>
              <a:rPr sz="1700" spc="-105" dirty="0"/>
              <a:t> </a:t>
            </a:r>
            <a:r>
              <a:rPr sz="1700" spc="50" dirty="0"/>
              <a:t>Orgánica</a:t>
            </a:r>
            <a:r>
              <a:rPr sz="1700" spc="-100" dirty="0"/>
              <a:t> </a:t>
            </a:r>
            <a:r>
              <a:rPr sz="1700" dirty="0"/>
              <a:t>del</a:t>
            </a:r>
            <a:r>
              <a:rPr sz="1700" spc="-105" dirty="0"/>
              <a:t> </a:t>
            </a:r>
            <a:r>
              <a:rPr sz="1700" spc="-10" dirty="0"/>
              <a:t>Poder </a:t>
            </a:r>
            <a:r>
              <a:rPr sz="1700" dirty="0"/>
              <a:t>Judicial</a:t>
            </a:r>
            <a:r>
              <a:rPr sz="1700" spc="240" dirty="0"/>
              <a:t> </a:t>
            </a:r>
            <a:r>
              <a:rPr sz="1700" spc="55" dirty="0"/>
              <a:t>de</a:t>
            </a:r>
            <a:r>
              <a:rPr sz="1700" spc="-114" dirty="0"/>
              <a:t> </a:t>
            </a:r>
            <a:r>
              <a:rPr sz="1700" dirty="0"/>
              <a:t>la</a:t>
            </a:r>
            <a:r>
              <a:rPr sz="1700" spc="-114" dirty="0"/>
              <a:t> </a:t>
            </a:r>
            <a:r>
              <a:rPr sz="1700" spc="-10" dirty="0"/>
              <a:t>Federación</a:t>
            </a:r>
            <a:endParaRPr sz="1700"/>
          </a:p>
        </p:txBody>
      </p:sp>
      <p:sp>
        <p:nvSpPr>
          <p:cNvPr id="8" name="object 8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1175">
              <a:lnSpc>
                <a:spcPct val="121300"/>
              </a:lnSpc>
              <a:spcBef>
                <a:spcPts val="100"/>
              </a:spcBef>
            </a:pPr>
            <a:r>
              <a:rPr spc="10" dirty="0"/>
              <a:t>Constitución</a:t>
            </a:r>
            <a:r>
              <a:rPr spc="-25" dirty="0"/>
              <a:t> </a:t>
            </a:r>
            <a:r>
              <a:rPr dirty="0"/>
              <a:t>Política</a:t>
            </a:r>
            <a:r>
              <a:rPr spc="-25" dirty="0"/>
              <a:t> </a:t>
            </a:r>
            <a:r>
              <a:rPr spc="10" dirty="0"/>
              <a:t>de</a:t>
            </a:r>
            <a:r>
              <a:rPr spc="-25" dirty="0"/>
              <a:t> </a:t>
            </a:r>
            <a:r>
              <a:rPr spc="10" dirty="0"/>
              <a:t>los</a:t>
            </a:r>
            <a:r>
              <a:rPr spc="-25" dirty="0"/>
              <a:t> </a:t>
            </a:r>
            <a:r>
              <a:rPr spc="50" dirty="0"/>
              <a:t>Estados</a:t>
            </a:r>
            <a:r>
              <a:rPr spc="-25" dirty="0"/>
              <a:t> </a:t>
            </a:r>
            <a:r>
              <a:rPr spc="-10" dirty="0"/>
              <a:t>Unidos Mexicanos</a:t>
            </a: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200" dirty="0"/>
              <a:t>Artículo</a:t>
            </a:r>
            <a:r>
              <a:rPr sz="1200" spc="-65" dirty="0"/>
              <a:t> </a:t>
            </a:r>
            <a:r>
              <a:rPr sz="1200" dirty="0"/>
              <a:t>97.</a:t>
            </a:r>
            <a:r>
              <a:rPr sz="1200" spc="-75" dirty="0"/>
              <a:t> </a:t>
            </a:r>
            <a:r>
              <a:rPr spc="55" dirty="0"/>
              <a:t>Las</a:t>
            </a:r>
            <a:r>
              <a:rPr spc="-55" dirty="0"/>
              <a:t> </a:t>
            </a:r>
            <a:r>
              <a:rPr spc="50" dirty="0"/>
              <a:t>Magistradas</a:t>
            </a:r>
            <a:r>
              <a:rPr spc="-60" dirty="0"/>
              <a:t> </a:t>
            </a:r>
            <a:r>
              <a:rPr spc="60" dirty="0"/>
              <a:t>y…</a:t>
            </a:r>
            <a:endParaRPr sz="1200"/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1200"/>
          </a:p>
          <a:p>
            <a:pPr marL="12700" marR="5080">
              <a:lnSpc>
                <a:spcPts val="1600"/>
              </a:lnSpc>
            </a:pPr>
            <a:r>
              <a:rPr dirty="0"/>
              <a:t>Presidente:</a:t>
            </a:r>
            <a:r>
              <a:rPr spc="45" dirty="0"/>
              <a:t> </a:t>
            </a:r>
            <a:r>
              <a:rPr sz="1300" dirty="0">
                <a:solidFill>
                  <a:srgbClr val="E15416"/>
                </a:solidFill>
              </a:rPr>
              <a:t>“</a:t>
            </a:r>
            <a:r>
              <a:rPr dirty="0"/>
              <a:t>¿Protestáis</a:t>
            </a:r>
            <a:r>
              <a:rPr spc="50" dirty="0"/>
              <a:t> </a:t>
            </a:r>
            <a:r>
              <a:rPr dirty="0"/>
              <a:t>desempeñar</a:t>
            </a:r>
            <a:r>
              <a:rPr spc="55" dirty="0"/>
              <a:t> </a:t>
            </a:r>
            <a:r>
              <a:rPr spc="-10" dirty="0"/>
              <a:t>leal</a:t>
            </a:r>
            <a:r>
              <a:rPr spc="55" dirty="0"/>
              <a:t> </a:t>
            </a:r>
            <a:r>
              <a:rPr spc="10" dirty="0"/>
              <a:t>y </a:t>
            </a:r>
            <a:r>
              <a:rPr dirty="0"/>
              <a:t>patrióticamente</a:t>
            </a:r>
            <a:r>
              <a:rPr spc="5" dirty="0"/>
              <a:t> </a:t>
            </a:r>
            <a:r>
              <a:rPr spc="-10" dirty="0"/>
              <a:t>el</a:t>
            </a:r>
            <a:r>
              <a:rPr spc="5" dirty="0"/>
              <a:t> </a:t>
            </a:r>
            <a:r>
              <a:rPr dirty="0"/>
              <a:t>cargo</a:t>
            </a:r>
            <a:r>
              <a:rPr spc="5" dirty="0"/>
              <a:t> </a:t>
            </a:r>
            <a:r>
              <a:rPr dirty="0"/>
              <a:t>de</a:t>
            </a:r>
            <a:r>
              <a:rPr spc="10" dirty="0"/>
              <a:t> </a:t>
            </a:r>
            <a:r>
              <a:rPr dirty="0"/>
              <a:t>Ministro</a:t>
            </a:r>
            <a:r>
              <a:rPr spc="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spc="-25" dirty="0"/>
              <a:t>la</a:t>
            </a:r>
            <a:r>
              <a:rPr spc="500" dirty="0"/>
              <a:t> </a:t>
            </a:r>
            <a:r>
              <a:rPr spc="10" dirty="0"/>
              <a:t>Suprema</a:t>
            </a:r>
            <a:r>
              <a:rPr spc="-40" dirty="0"/>
              <a:t> </a:t>
            </a:r>
            <a:r>
              <a:rPr spc="10" dirty="0"/>
              <a:t>Corte</a:t>
            </a:r>
            <a:r>
              <a:rPr spc="-35" dirty="0"/>
              <a:t> </a:t>
            </a:r>
            <a:r>
              <a:rPr spc="10" dirty="0"/>
              <a:t>de</a:t>
            </a:r>
            <a:r>
              <a:rPr spc="-40" dirty="0"/>
              <a:t> </a:t>
            </a:r>
            <a:r>
              <a:rPr spc="10" dirty="0"/>
              <a:t>Justicia</a:t>
            </a:r>
            <a:r>
              <a:rPr spc="-35" dirty="0"/>
              <a:t> </a:t>
            </a:r>
            <a:r>
              <a:rPr spc="10" dirty="0"/>
              <a:t>de</a:t>
            </a:r>
            <a:r>
              <a:rPr spc="-35" dirty="0"/>
              <a:t> </a:t>
            </a:r>
            <a:r>
              <a:rPr spc="10" dirty="0"/>
              <a:t>la</a:t>
            </a:r>
            <a:r>
              <a:rPr spc="-40" dirty="0"/>
              <a:t> </a:t>
            </a:r>
            <a:r>
              <a:rPr spc="10" dirty="0"/>
              <a:t>Nación</a:t>
            </a:r>
            <a:r>
              <a:rPr spc="-35" dirty="0"/>
              <a:t> </a:t>
            </a:r>
            <a:r>
              <a:rPr spc="10" dirty="0"/>
              <a:t>que</a:t>
            </a:r>
            <a:r>
              <a:rPr spc="-35" dirty="0"/>
              <a:t> </a:t>
            </a:r>
            <a:r>
              <a:rPr spc="65" dirty="0"/>
              <a:t>se</a:t>
            </a:r>
            <a:r>
              <a:rPr spc="-40" dirty="0"/>
              <a:t> </a:t>
            </a:r>
            <a:r>
              <a:rPr spc="40" dirty="0"/>
              <a:t>os </a:t>
            </a:r>
            <a:r>
              <a:rPr dirty="0"/>
              <a:t>ha</a:t>
            </a:r>
            <a:r>
              <a:rPr spc="-5" dirty="0"/>
              <a:t> </a:t>
            </a:r>
            <a:r>
              <a:rPr dirty="0"/>
              <a:t>conferido</a:t>
            </a:r>
            <a:r>
              <a:rPr spc="-5" dirty="0"/>
              <a:t> </a:t>
            </a:r>
            <a:r>
              <a:rPr spc="60" dirty="0"/>
              <a:t>y</a:t>
            </a:r>
            <a:r>
              <a:rPr dirty="0"/>
              <a:t> guardar</a:t>
            </a:r>
            <a:r>
              <a:rPr spc="-5" dirty="0"/>
              <a:t> </a:t>
            </a:r>
            <a:r>
              <a:rPr spc="60" dirty="0"/>
              <a:t>y</a:t>
            </a:r>
            <a:r>
              <a:rPr dirty="0"/>
              <a:t> hacer</a:t>
            </a:r>
            <a:r>
              <a:rPr spc="-5" dirty="0"/>
              <a:t> </a:t>
            </a:r>
            <a:r>
              <a:rPr dirty="0"/>
              <a:t>guardar </a:t>
            </a:r>
            <a:r>
              <a:rPr spc="-25" dirty="0"/>
              <a:t>la </a:t>
            </a:r>
            <a:r>
              <a:rPr spc="10" dirty="0"/>
              <a:t>Constitución</a:t>
            </a:r>
            <a:r>
              <a:rPr spc="-25" dirty="0"/>
              <a:t> </a:t>
            </a:r>
            <a:r>
              <a:rPr dirty="0"/>
              <a:t>Política</a:t>
            </a:r>
            <a:r>
              <a:rPr spc="-25" dirty="0"/>
              <a:t> </a:t>
            </a:r>
            <a:r>
              <a:rPr spc="10" dirty="0"/>
              <a:t>de</a:t>
            </a:r>
            <a:r>
              <a:rPr spc="-25" dirty="0"/>
              <a:t> </a:t>
            </a:r>
            <a:r>
              <a:rPr spc="10" dirty="0"/>
              <a:t>los</a:t>
            </a:r>
            <a:r>
              <a:rPr spc="-25" dirty="0"/>
              <a:t> </a:t>
            </a:r>
            <a:r>
              <a:rPr spc="50" dirty="0"/>
              <a:t>Estados</a:t>
            </a:r>
            <a:r>
              <a:rPr spc="-25" dirty="0"/>
              <a:t> </a:t>
            </a:r>
            <a:r>
              <a:rPr spc="-10" dirty="0"/>
              <a:t>Unidos </a:t>
            </a:r>
            <a:r>
              <a:rPr dirty="0"/>
              <a:t>Mexicanos</a:t>
            </a:r>
            <a:r>
              <a:rPr spc="-5" dirty="0"/>
              <a:t> </a:t>
            </a:r>
            <a:r>
              <a:rPr spc="60" dirty="0"/>
              <a:t>y</a:t>
            </a:r>
            <a:r>
              <a:rPr dirty="0"/>
              <a:t> las leyes que de</a:t>
            </a:r>
            <a:r>
              <a:rPr spc="-5" dirty="0"/>
              <a:t> </a:t>
            </a:r>
            <a:r>
              <a:rPr spc="-10" dirty="0"/>
              <a:t>ella</a:t>
            </a:r>
            <a:r>
              <a:rPr dirty="0"/>
              <a:t> emanen, </a:t>
            </a:r>
            <a:r>
              <a:rPr spc="-10" dirty="0"/>
              <a:t>mirando </a:t>
            </a:r>
            <a:r>
              <a:rPr dirty="0"/>
              <a:t>en</a:t>
            </a:r>
            <a:r>
              <a:rPr spc="-45" dirty="0"/>
              <a:t> </a:t>
            </a:r>
            <a:r>
              <a:rPr dirty="0"/>
              <a:t>todo</a:t>
            </a:r>
            <a:r>
              <a:rPr spc="-40" dirty="0"/>
              <a:t> </a:t>
            </a:r>
            <a:r>
              <a:rPr dirty="0"/>
              <a:t>por</a:t>
            </a:r>
            <a:r>
              <a:rPr spc="-45" dirty="0"/>
              <a:t> </a:t>
            </a:r>
            <a:r>
              <a:rPr spc="-10" dirty="0"/>
              <a:t>el</a:t>
            </a:r>
            <a:r>
              <a:rPr spc="-40" dirty="0"/>
              <a:t> </a:t>
            </a:r>
            <a:r>
              <a:rPr dirty="0"/>
              <a:t>bien</a:t>
            </a:r>
            <a:r>
              <a:rPr spc="-45" dirty="0"/>
              <a:t> </a:t>
            </a:r>
            <a:r>
              <a:rPr spc="60" dirty="0"/>
              <a:t>y</a:t>
            </a:r>
            <a:r>
              <a:rPr spc="-40" dirty="0"/>
              <a:t> </a:t>
            </a:r>
            <a:r>
              <a:rPr dirty="0"/>
              <a:t>prosperidad</a:t>
            </a:r>
            <a:r>
              <a:rPr spc="-4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la</a:t>
            </a:r>
            <a:r>
              <a:rPr spc="-45" dirty="0"/>
              <a:t> </a:t>
            </a:r>
            <a:r>
              <a:rPr spc="-10" dirty="0"/>
              <a:t>Unión?</a:t>
            </a:r>
            <a:r>
              <a:rPr sz="1300" spc="-10" dirty="0">
                <a:solidFill>
                  <a:srgbClr val="E15416"/>
                </a:solidFill>
              </a:rPr>
              <a:t>”</a:t>
            </a:r>
            <a:endParaRPr sz="1300"/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3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Ministro: </a:t>
            </a:r>
            <a:r>
              <a:rPr sz="1300" dirty="0">
                <a:solidFill>
                  <a:srgbClr val="E15416"/>
                </a:solidFill>
              </a:rPr>
              <a:t>“</a:t>
            </a:r>
            <a:r>
              <a:rPr dirty="0"/>
              <a:t>Sí</a:t>
            </a:r>
            <a:r>
              <a:rPr spc="10" dirty="0"/>
              <a:t> </a:t>
            </a:r>
            <a:r>
              <a:rPr spc="-10" dirty="0"/>
              <a:t>protesto</a:t>
            </a:r>
            <a:r>
              <a:rPr sz="1300" spc="-10" dirty="0">
                <a:solidFill>
                  <a:srgbClr val="E15416"/>
                </a:solidFill>
              </a:rPr>
              <a:t>”</a:t>
            </a:r>
            <a:endParaRPr sz="1300"/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1300"/>
          </a:p>
          <a:p>
            <a:pPr marL="12700" marR="164465">
              <a:lnSpc>
                <a:spcPct val="102600"/>
              </a:lnSpc>
            </a:pPr>
            <a:r>
              <a:rPr dirty="0"/>
              <a:t>Presidente:</a:t>
            </a:r>
            <a:r>
              <a:rPr spc="-50" dirty="0"/>
              <a:t> </a:t>
            </a:r>
            <a:r>
              <a:rPr sz="1300" dirty="0">
                <a:solidFill>
                  <a:srgbClr val="E15416"/>
                </a:solidFill>
              </a:rPr>
              <a:t>“</a:t>
            </a:r>
            <a:r>
              <a:rPr dirty="0"/>
              <a:t>Si</a:t>
            </a:r>
            <a:r>
              <a:rPr spc="-45" dirty="0"/>
              <a:t> </a:t>
            </a:r>
            <a:r>
              <a:rPr dirty="0"/>
              <a:t>no</a:t>
            </a:r>
            <a:r>
              <a:rPr spc="-40" dirty="0"/>
              <a:t> </a:t>
            </a:r>
            <a:r>
              <a:rPr dirty="0"/>
              <a:t>lo</a:t>
            </a:r>
            <a:r>
              <a:rPr spc="-45" dirty="0"/>
              <a:t> </a:t>
            </a:r>
            <a:r>
              <a:rPr dirty="0"/>
              <a:t>hiciereis</a:t>
            </a:r>
            <a:r>
              <a:rPr spc="-40" dirty="0"/>
              <a:t> </a:t>
            </a:r>
            <a:r>
              <a:rPr dirty="0"/>
              <a:t>así,</a:t>
            </a:r>
            <a:r>
              <a:rPr spc="-45" dirty="0"/>
              <a:t> </a:t>
            </a:r>
            <a:r>
              <a:rPr dirty="0"/>
              <a:t>la</a:t>
            </a:r>
            <a:r>
              <a:rPr spc="-45" dirty="0"/>
              <a:t> </a:t>
            </a:r>
            <a:r>
              <a:rPr dirty="0"/>
              <a:t>Nación</a:t>
            </a:r>
            <a:r>
              <a:rPr spc="-40" dirty="0"/>
              <a:t> </a:t>
            </a:r>
            <a:r>
              <a:rPr spc="80" dirty="0"/>
              <a:t>os</a:t>
            </a:r>
            <a:r>
              <a:rPr spc="-45" dirty="0"/>
              <a:t> </a:t>
            </a:r>
            <a:r>
              <a:rPr spc="-25" dirty="0"/>
              <a:t>lo </a:t>
            </a:r>
            <a:r>
              <a:rPr spc="-10" dirty="0"/>
              <a:t>demande</a:t>
            </a:r>
            <a:r>
              <a:rPr sz="1300" spc="-10" dirty="0">
                <a:solidFill>
                  <a:srgbClr val="E15416"/>
                </a:solidFill>
              </a:rPr>
              <a:t>”</a:t>
            </a:r>
            <a:r>
              <a:rPr spc="-10" dirty="0"/>
              <a:t>.</a:t>
            </a:r>
            <a:endParaRPr sz="1300"/>
          </a:p>
        </p:txBody>
      </p:sp>
      <p:sp>
        <p:nvSpPr>
          <p:cNvPr id="9" name="object 9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/>
              <a:t>Artículo</a:t>
            </a:r>
            <a:r>
              <a:rPr spc="-30" dirty="0"/>
              <a:t> </a:t>
            </a:r>
            <a:r>
              <a:rPr spc="-20" dirty="0"/>
              <a:t>221.</a:t>
            </a:r>
          </a:p>
          <a:p>
            <a:pPr marL="12700" marR="5080">
              <a:lnSpc>
                <a:spcPts val="1900"/>
              </a:lnSpc>
              <a:spcBef>
                <a:spcPts val="75"/>
              </a:spcBef>
            </a:pPr>
            <a:r>
              <a:rPr sz="1100" dirty="0"/>
              <a:t>La</a:t>
            </a:r>
            <a:r>
              <a:rPr sz="1100" spc="-35" dirty="0"/>
              <a:t> </a:t>
            </a:r>
            <a:r>
              <a:rPr sz="1100" dirty="0"/>
              <a:t>protesta</a:t>
            </a:r>
            <a:r>
              <a:rPr sz="1100" spc="-35" dirty="0"/>
              <a:t> </a:t>
            </a:r>
            <a:r>
              <a:rPr sz="1100" spc="55" dirty="0"/>
              <a:t>a</a:t>
            </a:r>
            <a:r>
              <a:rPr sz="1100" spc="-35" dirty="0"/>
              <a:t> </a:t>
            </a:r>
            <a:r>
              <a:rPr sz="1100" dirty="0"/>
              <a:t>que</a:t>
            </a:r>
            <a:r>
              <a:rPr sz="1100" spc="-40" dirty="0"/>
              <a:t> </a:t>
            </a:r>
            <a:r>
              <a:rPr sz="1100" spc="65" dirty="0"/>
              <a:t>se</a:t>
            </a:r>
            <a:r>
              <a:rPr sz="1100" spc="-35" dirty="0"/>
              <a:t> </a:t>
            </a:r>
            <a:r>
              <a:rPr sz="1100" spc="-25" dirty="0"/>
              <a:t>refiere</a:t>
            </a:r>
            <a:r>
              <a:rPr sz="1100" spc="-35" dirty="0"/>
              <a:t> </a:t>
            </a:r>
            <a:r>
              <a:rPr sz="1100" dirty="0"/>
              <a:t>este</a:t>
            </a:r>
            <a:r>
              <a:rPr sz="1100" spc="-35" dirty="0"/>
              <a:t> </a:t>
            </a:r>
            <a:r>
              <a:rPr sz="1100" dirty="0"/>
              <a:t>capítulo</a:t>
            </a:r>
            <a:r>
              <a:rPr sz="1100" spc="-35" dirty="0"/>
              <a:t> </a:t>
            </a:r>
            <a:r>
              <a:rPr sz="1100" spc="25" dirty="0"/>
              <a:t>se </a:t>
            </a:r>
            <a:r>
              <a:rPr sz="1100" spc="10" dirty="0"/>
              <a:t>prestará</a:t>
            </a:r>
            <a:r>
              <a:rPr sz="1100" spc="-35" dirty="0"/>
              <a:t> </a:t>
            </a:r>
            <a:r>
              <a:rPr sz="1100" spc="10" dirty="0"/>
              <a:t>en</a:t>
            </a:r>
            <a:r>
              <a:rPr sz="1100" spc="-30" dirty="0"/>
              <a:t> </a:t>
            </a:r>
            <a:r>
              <a:rPr sz="1100" spc="10" dirty="0"/>
              <a:t>los</a:t>
            </a:r>
            <a:r>
              <a:rPr sz="1100" spc="-30" dirty="0"/>
              <a:t> </a:t>
            </a:r>
            <a:r>
              <a:rPr sz="1100" spc="10" dirty="0"/>
              <a:t>términos</a:t>
            </a:r>
            <a:r>
              <a:rPr sz="1100" spc="-30" dirty="0"/>
              <a:t> </a:t>
            </a:r>
            <a:r>
              <a:rPr sz="1100" spc="10" dirty="0"/>
              <a:t>siguientes:</a:t>
            </a:r>
            <a:r>
              <a:rPr sz="1100" spc="-30" dirty="0"/>
              <a:t> </a:t>
            </a:r>
            <a:r>
              <a:rPr sz="1100" spc="-10" dirty="0"/>
              <a:t>¿Protestáis </a:t>
            </a:r>
            <a:r>
              <a:rPr sz="1100" dirty="0"/>
              <a:t>desempeñar</a:t>
            </a:r>
            <a:r>
              <a:rPr sz="1100" spc="-15" dirty="0"/>
              <a:t> </a:t>
            </a:r>
            <a:r>
              <a:rPr sz="1100" spc="-10" dirty="0"/>
              <a:t>leal </a:t>
            </a:r>
            <a:r>
              <a:rPr sz="1100" spc="60" dirty="0"/>
              <a:t>y</a:t>
            </a:r>
            <a:r>
              <a:rPr sz="1100" spc="-10" dirty="0"/>
              <a:t> </a:t>
            </a:r>
            <a:r>
              <a:rPr sz="1100" dirty="0"/>
              <a:t>patrióticamente</a:t>
            </a:r>
            <a:r>
              <a:rPr sz="1100" spc="-10" dirty="0"/>
              <a:t> el </a:t>
            </a:r>
            <a:r>
              <a:rPr sz="1100" dirty="0"/>
              <a:t>cargo</a:t>
            </a:r>
            <a:r>
              <a:rPr sz="1100" spc="-15" dirty="0"/>
              <a:t> </a:t>
            </a:r>
            <a:r>
              <a:rPr sz="1100" dirty="0"/>
              <a:t>de</a:t>
            </a:r>
            <a:r>
              <a:rPr sz="1100" spc="-10" dirty="0"/>
              <a:t> </a:t>
            </a:r>
            <a:r>
              <a:rPr sz="1100" spc="-25" dirty="0"/>
              <a:t>(el </a:t>
            </a:r>
            <a:r>
              <a:rPr sz="1100" dirty="0"/>
              <a:t>que</a:t>
            </a:r>
            <a:r>
              <a:rPr sz="1100" spc="-60" dirty="0"/>
              <a:t> </a:t>
            </a:r>
            <a:r>
              <a:rPr sz="1100" spc="65" dirty="0"/>
              <a:t>se</a:t>
            </a:r>
            <a:r>
              <a:rPr sz="1100" spc="-60" dirty="0"/>
              <a:t> </a:t>
            </a:r>
            <a:r>
              <a:rPr sz="1100" dirty="0"/>
              <a:t>confiera</a:t>
            </a:r>
            <a:r>
              <a:rPr sz="1100" spc="-55" dirty="0"/>
              <a:t> </a:t>
            </a:r>
            <a:r>
              <a:rPr sz="1100" dirty="0"/>
              <a:t>al</a:t>
            </a:r>
            <a:r>
              <a:rPr sz="1100" spc="-60" dirty="0"/>
              <a:t> </a:t>
            </a:r>
            <a:r>
              <a:rPr sz="1100" dirty="0"/>
              <a:t>interesado)</a:t>
            </a:r>
            <a:r>
              <a:rPr sz="1100" spc="-55" dirty="0"/>
              <a:t> </a:t>
            </a:r>
            <a:r>
              <a:rPr sz="1100" dirty="0"/>
              <a:t>que</a:t>
            </a:r>
            <a:r>
              <a:rPr sz="1100" spc="-60" dirty="0"/>
              <a:t> </a:t>
            </a:r>
            <a:r>
              <a:rPr sz="1100" spc="65" dirty="0"/>
              <a:t>se</a:t>
            </a:r>
            <a:r>
              <a:rPr sz="1100" spc="-55" dirty="0"/>
              <a:t> </a:t>
            </a:r>
            <a:r>
              <a:rPr sz="1100" spc="80" dirty="0"/>
              <a:t>os</a:t>
            </a:r>
            <a:r>
              <a:rPr sz="1100" spc="-60" dirty="0"/>
              <a:t> </a:t>
            </a:r>
            <a:r>
              <a:rPr sz="1100" spc="-20" dirty="0"/>
              <a:t>haya </a:t>
            </a:r>
            <a:r>
              <a:rPr sz="1100" dirty="0"/>
              <a:t>conferido;</a:t>
            </a:r>
            <a:r>
              <a:rPr sz="1100" spc="-5" dirty="0"/>
              <a:t> </a:t>
            </a:r>
            <a:r>
              <a:rPr sz="1100" dirty="0"/>
              <a:t>guardar</a:t>
            </a:r>
            <a:r>
              <a:rPr sz="1100" spc="-5" dirty="0"/>
              <a:t> </a:t>
            </a:r>
            <a:r>
              <a:rPr sz="1100" spc="60" dirty="0"/>
              <a:t>y</a:t>
            </a:r>
            <a:r>
              <a:rPr sz="1100" spc="-5" dirty="0"/>
              <a:t> </a:t>
            </a:r>
            <a:r>
              <a:rPr sz="1100" dirty="0"/>
              <a:t>hacer</a:t>
            </a:r>
            <a:r>
              <a:rPr sz="1100" spc="-5" dirty="0"/>
              <a:t> </a:t>
            </a:r>
            <a:r>
              <a:rPr sz="1100" dirty="0"/>
              <a:t>guardar</a:t>
            </a:r>
            <a:r>
              <a:rPr sz="1100" spc="-5" dirty="0"/>
              <a:t> </a:t>
            </a:r>
            <a:r>
              <a:rPr sz="1100" dirty="0"/>
              <a:t>la</a:t>
            </a:r>
            <a:r>
              <a:rPr sz="1100" spc="-5" dirty="0"/>
              <a:t> </a:t>
            </a:r>
            <a:r>
              <a:rPr sz="1100" spc="-10" dirty="0"/>
              <a:t>Constitución </a:t>
            </a:r>
            <a:r>
              <a:rPr sz="1100" dirty="0"/>
              <a:t>Política</a:t>
            </a:r>
            <a:r>
              <a:rPr sz="1100" spc="15" dirty="0"/>
              <a:t> </a:t>
            </a:r>
            <a:r>
              <a:rPr sz="1100" dirty="0"/>
              <a:t>de</a:t>
            </a:r>
            <a:r>
              <a:rPr sz="1100" spc="20" dirty="0"/>
              <a:t> </a:t>
            </a:r>
            <a:r>
              <a:rPr sz="1100" dirty="0"/>
              <a:t>los</a:t>
            </a:r>
            <a:r>
              <a:rPr sz="1100" spc="15" dirty="0"/>
              <a:t> </a:t>
            </a:r>
            <a:r>
              <a:rPr sz="1100" spc="50" dirty="0"/>
              <a:t>Estados</a:t>
            </a:r>
            <a:r>
              <a:rPr sz="1100" spc="20" dirty="0"/>
              <a:t> </a:t>
            </a:r>
            <a:r>
              <a:rPr sz="1100" dirty="0"/>
              <a:t>Unidos</a:t>
            </a:r>
            <a:r>
              <a:rPr sz="1100" spc="20" dirty="0"/>
              <a:t> </a:t>
            </a:r>
            <a:r>
              <a:rPr sz="1100" dirty="0"/>
              <a:t>Mexicanos</a:t>
            </a:r>
            <a:r>
              <a:rPr sz="1100" spc="15" dirty="0"/>
              <a:t> </a:t>
            </a:r>
            <a:r>
              <a:rPr sz="1100" spc="60" dirty="0"/>
              <a:t>y</a:t>
            </a:r>
            <a:r>
              <a:rPr sz="1100" spc="20" dirty="0"/>
              <a:t> </a:t>
            </a:r>
            <a:r>
              <a:rPr sz="1100" spc="-25" dirty="0"/>
              <a:t>las </a:t>
            </a:r>
            <a:r>
              <a:rPr sz="1100" dirty="0"/>
              <a:t>leyes</a:t>
            </a:r>
            <a:r>
              <a:rPr sz="1100" spc="-40" dirty="0"/>
              <a:t> </a:t>
            </a:r>
            <a:r>
              <a:rPr sz="1100" dirty="0"/>
              <a:t>que</a:t>
            </a:r>
            <a:r>
              <a:rPr sz="1100" spc="-35" dirty="0"/>
              <a:t> </a:t>
            </a:r>
            <a:r>
              <a:rPr sz="1100" dirty="0"/>
              <a:t>de</a:t>
            </a:r>
            <a:r>
              <a:rPr sz="1100" spc="-35" dirty="0"/>
              <a:t> </a:t>
            </a:r>
            <a:r>
              <a:rPr sz="1100" spc="-10" dirty="0"/>
              <a:t>ella</a:t>
            </a:r>
            <a:r>
              <a:rPr sz="1100" spc="-35" dirty="0"/>
              <a:t> </a:t>
            </a:r>
            <a:r>
              <a:rPr sz="1100" dirty="0"/>
              <a:t>emanen,</a:t>
            </a:r>
            <a:r>
              <a:rPr sz="1100" spc="-35" dirty="0"/>
              <a:t> </a:t>
            </a:r>
            <a:r>
              <a:rPr sz="1100" dirty="0"/>
              <a:t>mirando</a:t>
            </a:r>
            <a:r>
              <a:rPr sz="1100" spc="-35" dirty="0"/>
              <a:t> </a:t>
            </a:r>
            <a:r>
              <a:rPr sz="1100" dirty="0"/>
              <a:t>en</a:t>
            </a:r>
            <a:r>
              <a:rPr sz="1100" spc="-35" dirty="0"/>
              <a:t> </a:t>
            </a:r>
            <a:r>
              <a:rPr sz="1100" dirty="0"/>
              <a:t>todo</a:t>
            </a:r>
            <a:r>
              <a:rPr sz="1100" spc="-35" dirty="0"/>
              <a:t> </a:t>
            </a:r>
            <a:r>
              <a:rPr sz="1100" dirty="0"/>
              <a:t>por</a:t>
            </a:r>
            <a:r>
              <a:rPr sz="1100" spc="-40" dirty="0"/>
              <a:t> </a:t>
            </a:r>
            <a:r>
              <a:rPr sz="1100" spc="-25" dirty="0"/>
              <a:t>el </a:t>
            </a:r>
            <a:r>
              <a:rPr sz="1100" dirty="0"/>
              <a:t>bien</a:t>
            </a:r>
            <a:r>
              <a:rPr sz="1100" spc="-70" dirty="0"/>
              <a:t> </a:t>
            </a:r>
            <a:r>
              <a:rPr sz="1100" spc="60" dirty="0"/>
              <a:t>y</a:t>
            </a:r>
            <a:r>
              <a:rPr sz="1100" spc="-65" dirty="0"/>
              <a:t> </a:t>
            </a:r>
            <a:r>
              <a:rPr sz="1100" spc="10" dirty="0"/>
              <a:t>prosperidad</a:t>
            </a:r>
            <a:r>
              <a:rPr sz="1100" spc="-70" dirty="0"/>
              <a:t> </a:t>
            </a:r>
            <a:r>
              <a:rPr sz="1100" spc="10" dirty="0"/>
              <a:t>de</a:t>
            </a:r>
            <a:r>
              <a:rPr sz="1100" spc="-65" dirty="0"/>
              <a:t> </a:t>
            </a:r>
            <a:r>
              <a:rPr sz="1100" spc="10" dirty="0"/>
              <a:t>la</a:t>
            </a:r>
            <a:r>
              <a:rPr sz="1100" spc="-65" dirty="0"/>
              <a:t> </a:t>
            </a:r>
            <a:r>
              <a:rPr sz="1100" spc="10" dirty="0"/>
              <a:t>Unión?</a:t>
            </a:r>
            <a:r>
              <a:rPr sz="1100" spc="-70" dirty="0"/>
              <a:t> </a:t>
            </a:r>
            <a:r>
              <a:rPr sz="1100" spc="10" dirty="0"/>
              <a:t>El</a:t>
            </a:r>
            <a:r>
              <a:rPr sz="1100" spc="-65" dirty="0"/>
              <a:t> </a:t>
            </a:r>
            <a:r>
              <a:rPr sz="1100" spc="55" dirty="0"/>
              <a:t>o</a:t>
            </a:r>
            <a:r>
              <a:rPr sz="1100" spc="-65" dirty="0"/>
              <a:t> </a:t>
            </a:r>
            <a:r>
              <a:rPr sz="1100" spc="10" dirty="0"/>
              <a:t>la</a:t>
            </a:r>
            <a:r>
              <a:rPr sz="1100" spc="-70" dirty="0"/>
              <a:t> </a:t>
            </a:r>
            <a:r>
              <a:rPr sz="1100" spc="-10" dirty="0"/>
              <a:t>interesada </a:t>
            </a:r>
            <a:r>
              <a:rPr sz="1100" dirty="0"/>
              <a:t>responderá:</a:t>
            </a:r>
            <a:r>
              <a:rPr sz="1100" spc="-30" dirty="0"/>
              <a:t> </a:t>
            </a:r>
            <a:r>
              <a:rPr sz="1100" spc="65" dirty="0"/>
              <a:t>Sí</a:t>
            </a:r>
            <a:r>
              <a:rPr sz="1100" spc="-25" dirty="0"/>
              <a:t> </a:t>
            </a:r>
            <a:r>
              <a:rPr sz="1100" dirty="0"/>
              <a:t>protesto.</a:t>
            </a:r>
            <a:r>
              <a:rPr sz="1100" spc="-25" dirty="0"/>
              <a:t> </a:t>
            </a:r>
            <a:r>
              <a:rPr sz="1100" dirty="0"/>
              <a:t>La</a:t>
            </a:r>
            <a:r>
              <a:rPr sz="1100" spc="-25" dirty="0"/>
              <a:t> </a:t>
            </a:r>
            <a:r>
              <a:rPr sz="1100" dirty="0"/>
              <a:t>autoridad</a:t>
            </a:r>
            <a:r>
              <a:rPr sz="1100" spc="-25" dirty="0"/>
              <a:t> </a:t>
            </a:r>
            <a:r>
              <a:rPr sz="1100" dirty="0"/>
              <a:t>que</a:t>
            </a:r>
            <a:r>
              <a:rPr sz="1100" spc="-25" dirty="0"/>
              <a:t> </a:t>
            </a:r>
            <a:r>
              <a:rPr sz="1100" dirty="0"/>
              <a:t>tome</a:t>
            </a:r>
            <a:r>
              <a:rPr sz="1100" spc="-30" dirty="0"/>
              <a:t> </a:t>
            </a:r>
            <a:r>
              <a:rPr sz="1100" spc="-35" dirty="0"/>
              <a:t>la </a:t>
            </a:r>
            <a:r>
              <a:rPr sz="1100" dirty="0"/>
              <a:t>protesta</a:t>
            </a:r>
            <a:r>
              <a:rPr sz="1100" spc="-35" dirty="0"/>
              <a:t> </a:t>
            </a:r>
            <a:r>
              <a:rPr sz="1100" dirty="0"/>
              <a:t>añadirá:</a:t>
            </a:r>
            <a:r>
              <a:rPr sz="1100" spc="-30" dirty="0"/>
              <a:t> </a:t>
            </a:r>
            <a:r>
              <a:rPr sz="1100" spc="65" dirty="0"/>
              <a:t>Si</a:t>
            </a:r>
            <a:r>
              <a:rPr sz="1100" spc="-30" dirty="0"/>
              <a:t> </a:t>
            </a:r>
            <a:r>
              <a:rPr sz="1100" dirty="0"/>
              <a:t>no</a:t>
            </a:r>
            <a:r>
              <a:rPr sz="1100" spc="-35" dirty="0"/>
              <a:t> </a:t>
            </a:r>
            <a:r>
              <a:rPr sz="1100" dirty="0"/>
              <a:t>lo</a:t>
            </a:r>
            <a:r>
              <a:rPr sz="1100" spc="-30" dirty="0"/>
              <a:t> </a:t>
            </a:r>
            <a:r>
              <a:rPr sz="1100" dirty="0"/>
              <a:t>hicieres</a:t>
            </a:r>
            <a:r>
              <a:rPr sz="1100" spc="-30" dirty="0"/>
              <a:t> </a:t>
            </a:r>
            <a:r>
              <a:rPr sz="1100" dirty="0"/>
              <a:t>así,</a:t>
            </a:r>
            <a:r>
              <a:rPr sz="1100" spc="-30" dirty="0"/>
              <a:t> </a:t>
            </a:r>
            <a:r>
              <a:rPr sz="1100" dirty="0"/>
              <a:t>la</a:t>
            </a:r>
            <a:r>
              <a:rPr sz="1100" spc="-35" dirty="0"/>
              <a:t> </a:t>
            </a:r>
            <a:r>
              <a:rPr sz="1100" dirty="0"/>
              <a:t>Nación</a:t>
            </a:r>
            <a:r>
              <a:rPr sz="1100" spc="-30" dirty="0"/>
              <a:t> </a:t>
            </a:r>
            <a:r>
              <a:rPr sz="1100" spc="40" dirty="0"/>
              <a:t>os </a:t>
            </a:r>
            <a:r>
              <a:rPr sz="1100" dirty="0"/>
              <a:t>lo</a:t>
            </a:r>
            <a:r>
              <a:rPr sz="1100" spc="-90" dirty="0"/>
              <a:t> </a:t>
            </a:r>
            <a:r>
              <a:rPr sz="1100" spc="-10" dirty="0"/>
              <a:t>demande.</a:t>
            </a:r>
            <a:endParaRPr sz="11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9" y="1312969"/>
            <a:ext cx="1664970" cy="3329304"/>
          </a:xfrm>
          <a:custGeom>
            <a:avLst/>
            <a:gdLst/>
            <a:ahLst/>
            <a:cxnLst/>
            <a:rect l="l" t="t" r="r" b="b"/>
            <a:pathLst>
              <a:path w="1664970" h="3329304">
                <a:moveTo>
                  <a:pt x="0" y="0"/>
                </a:moveTo>
                <a:lnTo>
                  <a:pt x="0" y="690410"/>
                </a:lnTo>
                <a:lnTo>
                  <a:pt x="48538" y="691604"/>
                </a:lnTo>
                <a:lnTo>
                  <a:pt x="96468" y="695149"/>
                </a:lnTo>
                <a:lnTo>
                  <a:pt x="143735" y="700990"/>
                </a:lnTo>
                <a:lnTo>
                  <a:pt x="190281" y="709069"/>
                </a:lnTo>
                <a:lnTo>
                  <a:pt x="236050" y="719330"/>
                </a:lnTo>
                <a:lnTo>
                  <a:pt x="280987" y="731718"/>
                </a:lnTo>
                <a:lnTo>
                  <a:pt x="325035" y="746175"/>
                </a:lnTo>
                <a:lnTo>
                  <a:pt x="368137" y="762646"/>
                </a:lnTo>
                <a:lnTo>
                  <a:pt x="410238" y="781075"/>
                </a:lnTo>
                <a:lnTo>
                  <a:pt x="451281" y="801406"/>
                </a:lnTo>
                <a:lnTo>
                  <a:pt x="491211" y="823581"/>
                </a:lnTo>
                <a:lnTo>
                  <a:pt x="529970" y="847545"/>
                </a:lnTo>
                <a:lnTo>
                  <a:pt x="567502" y="873242"/>
                </a:lnTo>
                <a:lnTo>
                  <a:pt x="603752" y="900615"/>
                </a:lnTo>
                <a:lnTo>
                  <a:pt x="638663" y="929609"/>
                </a:lnTo>
                <a:lnTo>
                  <a:pt x="672179" y="960166"/>
                </a:lnTo>
                <a:lnTo>
                  <a:pt x="704244" y="992231"/>
                </a:lnTo>
                <a:lnTo>
                  <a:pt x="734801" y="1025748"/>
                </a:lnTo>
                <a:lnTo>
                  <a:pt x="763794" y="1060660"/>
                </a:lnTo>
                <a:lnTo>
                  <a:pt x="791167" y="1096911"/>
                </a:lnTo>
                <a:lnTo>
                  <a:pt x="816864" y="1134445"/>
                </a:lnTo>
                <a:lnTo>
                  <a:pt x="840828" y="1173205"/>
                </a:lnTo>
                <a:lnTo>
                  <a:pt x="863003" y="1213136"/>
                </a:lnTo>
                <a:lnTo>
                  <a:pt x="883334" y="1254181"/>
                </a:lnTo>
                <a:lnTo>
                  <a:pt x="901763" y="1296284"/>
                </a:lnTo>
                <a:lnTo>
                  <a:pt x="918234" y="1339389"/>
                </a:lnTo>
                <a:lnTo>
                  <a:pt x="932692" y="1383440"/>
                </a:lnTo>
                <a:lnTo>
                  <a:pt x="945080" y="1428379"/>
                </a:lnTo>
                <a:lnTo>
                  <a:pt x="955341" y="1474152"/>
                </a:lnTo>
                <a:lnTo>
                  <a:pt x="963420" y="1520701"/>
                </a:lnTo>
                <a:lnTo>
                  <a:pt x="969261" y="1567972"/>
                </a:lnTo>
                <a:lnTo>
                  <a:pt x="972806" y="1615906"/>
                </a:lnTo>
                <a:lnTo>
                  <a:pt x="974001" y="1664449"/>
                </a:lnTo>
                <a:lnTo>
                  <a:pt x="972806" y="1712987"/>
                </a:lnTo>
                <a:lnTo>
                  <a:pt x="969261" y="1760917"/>
                </a:lnTo>
                <a:lnTo>
                  <a:pt x="963420" y="1808184"/>
                </a:lnTo>
                <a:lnTo>
                  <a:pt x="955341" y="1854730"/>
                </a:lnTo>
                <a:lnTo>
                  <a:pt x="945080" y="1900499"/>
                </a:lnTo>
                <a:lnTo>
                  <a:pt x="932692" y="1945436"/>
                </a:lnTo>
                <a:lnTo>
                  <a:pt x="918234" y="1989484"/>
                </a:lnTo>
                <a:lnTo>
                  <a:pt x="901763" y="2032586"/>
                </a:lnTo>
                <a:lnTo>
                  <a:pt x="883334" y="2074687"/>
                </a:lnTo>
                <a:lnTo>
                  <a:pt x="863003" y="2115731"/>
                </a:lnTo>
                <a:lnTo>
                  <a:pt x="840828" y="2155660"/>
                </a:lnTo>
                <a:lnTo>
                  <a:pt x="816864" y="2194419"/>
                </a:lnTo>
                <a:lnTo>
                  <a:pt x="791167" y="2231952"/>
                </a:lnTo>
                <a:lnTo>
                  <a:pt x="763794" y="2268202"/>
                </a:lnTo>
                <a:lnTo>
                  <a:pt x="734801" y="2303113"/>
                </a:lnTo>
                <a:lnTo>
                  <a:pt x="704244" y="2336629"/>
                </a:lnTo>
                <a:lnTo>
                  <a:pt x="672179" y="2368693"/>
                </a:lnTo>
                <a:lnTo>
                  <a:pt x="638663" y="2399250"/>
                </a:lnTo>
                <a:lnTo>
                  <a:pt x="603752" y="2428243"/>
                </a:lnTo>
                <a:lnTo>
                  <a:pt x="567502" y="2455616"/>
                </a:lnTo>
                <a:lnTo>
                  <a:pt x="529970" y="2481313"/>
                </a:lnTo>
                <a:lnTo>
                  <a:pt x="491211" y="2505277"/>
                </a:lnTo>
                <a:lnTo>
                  <a:pt x="451281" y="2527453"/>
                </a:lnTo>
                <a:lnTo>
                  <a:pt x="410238" y="2547783"/>
                </a:lnTo>
                <a:lnTo>
                  <a:pt x="368137" y="2566212"/>
                </a:lnTo>
                <a:lnTo>
                  <a:pt x="325035" y="2582683"/>
                </a:lnTo>
                <a:lnTo>
                  <a:pt x="280987" y="2597141"/>
                </a:lnTo>
                <a:lnTo>
                  <a:pt x="236050" y="2609529"/>
                </a:lnTo>
                <a:lnTo>
                  <a:pt x="190281" y="2619791"/>
                </a:lnTo>
                <a:lnTo>
                  <a:pt x="143735" y="2627870"/>
                </a:lnTo>
                <a:lnTo>
                  <a:pt x="96468" y="2633710"/>
                </a:lnTo>
                <a:lnTo>
                  <a:pt x="48538" y="2637256"/>
                </a:lnTo>
                <a:lnTo>
                  <a:pt x="0" y="2638450"/>
                </a:lnTo>
                <a:lnTo>
                  <a:pt x="0" y="3328847"/>
                </a:lnTo>
                <a:lnTo>
                  <a:pt x="48141" y="3328161"/>
                </a:lnTo>
                <a:lnTo>
                  <a:pt x="95947" y="3326114"/>
                </a:lnTo>
                <a:lnTo>
                  <a:pt x="143400" y="3322726"/>
                </a:lnTo>
                <a:lnTo>
                  <a:pt x="190482" y="3318015"/>
                </a:lnTo>
                <a:lnTo>
                  <a:pt x="237172" y="3312000"/>
                </a:lnTo>
                <a:lnTo>
                  <a:pt x="283454" y="3304699"/>
                </a:lnTo>
                <a:lnTo>
                  <a:pt x="329308" y="3296131"/>
                </a:lnTo>
                <a:lnTo>
                  <a:pt x="374715" y="3286315"/>
                </a:lnTo>
                <a:lnTo>
                  <a:pt x="419657" y="3275269"/>
                </a:lnTo>
                <a:lnTo>
                  <a:pt x="464116" y="3263012"/>
                </a:lnTo>
                <a:lnTo>
                  <a:pt x="508072" y="3249562"/>
                </a:lnTo>
                <a:lnTo>
                  <a:pt x="551507" y="3234939"/>
                </a:lnTo>
                <a:lnTo>
                  <a:pt x="594402" y="3219161"/>
                </a:lnTo>
                <a:lnTo>
                  <a:pt x="636739" y="3202246"/>
                </a:lnTo>
                <a:lnTo>
                  <a:pt x="678498" y="3184214"/>
                </a:lnTo>
                <a:lnTo>
                  <a:pt x="719663" y="3165082"/>
                </a:lnTo>
                <a:lnTo>
                  <a:pt x="760212" y="3144870"/>
                </a:lnTo>
                <a:lnTo>
                  <a:pt x="800129" y="3123596"/>
                </a:lnTo>
                <a:lnTo>
                  <a:pt x="839395" y="3101279"/>
                </a:lnTo>
                <a:lnTo>
                  <a:pt x="877990" y="3077937"/>
                </a:lnTo>
                <a:lnTo>
                  <a:pt x="915896" y="3053589"/>
                </a:lnTo>
                <a:lnTo>
                  <a:pt x="953095" y="3028254"/>
                </a:lnTo>
                <a:lnTo>
                  <a:pt x="989567" y="3001951"/>
                </a:lnTo>
                <a:lnTo>
                  <a:pt x="1025295" y="2974697"/>
                </a:lnTo>
                <a:lnTo>
                  <a:pt x="1060259" y="2946512"/>
                </a:lnTo>
                <a:lnTo>
                  <a:pt x="1094441" y="2917415"/>
                </a:lnTo>
                <a:lnTo>
                  <a:pt x="1127822" y="2887423"/>
                </a:lnTo>
                <a:lnTo>
                  <a:pt x="1160384" y="2856556"/>
                </a:lnTo>
                <a:lnTo>
                  <a:pt x="1192107" y="2824833"/>
                </a:lnTo>
                <a:lnTo>
                  <a:pt x="1222974" y="2792271"/>
                </a:lnTo>
                <a:lnTo>
                  <a:pt x="1252966" y="2758890"/>
                </a:lnTo>
                <a:lnTo>
                  <a:pt x="1282063" y="2724708"/>
                </a:lnTo>
                <a:lnTo>
                  <a:pt x="1310248" y="2689744"/>
                </a:lnTo>
                <a:lnTo>
                  <a:pt x="1337502" y="2654016"/>
                </a:lnTo>
                <a:lnTo>
                  <a:pt x="1363805" y="2617544"/>
                </a:lnTo>
                <a:lnTo>
                  <a:pt x="1389140" y="2580345"/>
                </a:lnTo>
                <a:lnTo>
                  <a:pt x="1413488" y="2542439"/>
                </a:lnTo>
                <a:lnTo>
                  <a:pt x="1436830" y="2503844"/>
                </a:lnTo>
                <a:lnTo>
                  <a:pt x="1459147" y="2464579"/>
                </a:lnTo>
                <a:lnTo>
                  <a:pt x="1480421" y="2424662"/>
                </a:lnTo>
                <a:lnTo>
                  <a:pt x="1500633" y="2384112"/>
                </a:lnTo>
                <a:lnTo>
                  <a:pt x="1519765" y="2342948"/>
                </a:lnTo>
                <a:lnTo>
                  <a:pt x="1537797" y="2301188"/>
                </a:lnTo>
                <a:lnTo>
                  <a:pt x="1554712" y="2258851"/>
                </a:lnTo>
                <a:lnTo>
                  <a:pt x="1570490" y="2215956"/>
                </a:lnTo>
                <a:lnTo>
                  <a:pt x="1585113" y="2172521"/>
                </a:lnTo>
                <a:lnTo>
                  <a:pt x="1598562" y="2128565"/>
                </a:lnTo>
                <a:lnTo>
                  <a:pt x="1610819" y="2084106"/>
                </a:lnTo>
                <a:lnTo>
                  <a:pt x="1621865" y="2039164"/>
                </a:lnTo>
                <a:lnTo>
                  <a:pt x="1631682" y="1993757"/>
                </a:lnTo>
                <a:lnTo>
                  <a:pt x="1640250" y="1947903"/>
                </a:lnTo>
                <a:lnTo>
                  <a:pt x="1647551" y="1901622"/>
                </a:lnTo>
                <a:lnTo>
                  <a:pt x="1653566" y="1854931"/>
                </a:lnTo>
                <a:lnTo>
                  <a:pt x="1658277" y="1807849"/>
                </a:lnTo>
                <a:lnTo>
                  <a:pt x="1661665" y="1760396"/>
                </a:lnTo>
                <a:lnTo>
                  <a:pt x="1663712" y="1712590"/>
                </a:lnTo>
                <a:lnTo>
                  <a:pt x="1664398" y="1664449"/>
                </a:lnTo>
                <a:lnTo>
                  <a:pt x="1663712" y="1616305"/>
                </a:lnTo>
                <a:lnTo>
                  <a:pt x="1661665" y="1568496"/>
                </a:lnTo>
                <a:lnTo>
                  <a:pt x="1658277" y="1521041"/>
                </a:lnTo>
                <a:lnTo>
                  <a:pt x="1653566" y="1473957"/>
                </a:lnTo>
                <a:lnTo>
                  <a:pt x="1647551" y="1427264"/>
                </a:lnTo>
                <a:lnTo>
                  <a:pt x="1640250" y="1380980"/>
                </a:lnTo>
                <a:lnTo>
                  <a:pt x="1631682" y="1335124"/>
                </a:lnTo>
                <a:lnTo>
                  <a:pt x="1621865" y="1289715"/>
                </a:lnTo>
                <a:lnTo>
                  <a:pt x="1610819" y="1244771"/>
                </a:lnTo>
                <a:lnTo>
                  <a:pt x="1598562" y="1200310"/>
                </a:lnTo>
                <a:lnTo>
                  <a:pt x="1585113" y="1156353"/>
                </a:lnTo>
                <a:lnTo>
                  <a:pt x="1570490" y="1112916"/>
                </a:lnTo>
                <a:lnTo>
                  <a:pt x="1554712" y="1070019"/>
                </a:lnTo>
                <a:lnTo>
                  <a:pt x="1537797" y="1027681"/>
                </a:lnTo>
                <a:lnTo>
                  <a:pt x="1519765" y="985919"/>
                </a:lnTo>
                <a:lnTo>
                  <a:pt x="1500633" y="944754"/>
                </a:lnTo>
                <a:lnTo>
                  <a:pt x="1480421" y="904203"/>
                </a:lnTo>
                <a:lnTo>
                  <a:pt x="1459147" y="864284"/>
                </a:lnTo>
                <a:lnTo>
                  <a:pt x="1436830" y="825018"/>
                </a:lnTo>
                <a:lnTo>
                  <a:pt x="1413488" y="786422"/>
                </a:lnTo>
                <a:lnTo>
                  <a:pt x="1389140" y="748514"/>
                </a:lnTo>
                <a:lnTo>
                  <a:pt x="1363805" y="711315"/>
                </a:lnTo>
                <a:lnTo>
                  <a:pt x="1337502" y="674841"/>
                </a:lnTo>
                <a:lnTo>
                  <a:pt x="1310248" y="639113"/>
                </a:lnTo>
                <a:lnTo>
                  <a:pt x="1282063" y="604148"/>
                </a:lnTo>
                <a:lnTo>
                  <a:pt x="1252966" y="569965"/>
                </a:lnTo>
                <a:lnTo>
                  <a:pt x="1222974" y="536583"/>
                </a:lnTo>
                <a:lnTo>
                  <a:pt x="1192107" y="504021"/>
                </a:lnTo>
                <a:lnTo>
                  <a:pt x="1160384" y="472296"/>
                </a:lnTo>
                <a:lnTo>
                  <a:pt x="1127822" y="441429"/>
                </a:lnTo>
                <a:lnTo>
                  <a:pt x="1094441" y="411437"/>
                </a:lnTo>
                <a:lnTo>
                  <a:pt x="1060259" y="382339"/>
                </a:lnTo>
                <a:lnTo>
                  <a:pt x="1025295" y="354153"/>
                </a:lnTo>
                <a:lnTo>
                  <a:pt x="989567" y="326899"/>
                </a:lnTo>
                <a:lnTo>
                  <a:pt x="953095" y="300595"/>
                </a:lnTo>
                <a:lnTo>
                  <a:pt x="915896" y="275260"/>
                </a:lnTo>
                <a:lnTo>
                  <a:pt x="877990" y="250912"/>
                </a:lnTo>
                <a:lnTo>
                  <a:pt x="839395" y="227570"/>
                </a:lnTo>
                <a:lnTo>
                  <a:pt x="800129" y="205252"/>
                </a:lnTo>
                <a:lnTo>
                  <a:pt x="760212" y="183978"/>
                </a:lnTo>
                <a:lnTo>
                  <a:pt x="719663" y="163766"/>
                </a:lnTo>
                <a:lnTo>
                  <a:pt x="678498" y="144634"/>
                </a:lnTo>
                <a:lnTo>
                  <a:pt x="636739" y="126601"/>
                </a:lnTo>
                <a:lnTo>
                  <a:pt x="594402" y="109686"/>
                </a:lnTo>
                <a:lnTo>
                  <a:pt x="551507" y="93908"/>
                </a:lnTo>
                <a:lnTo>
                  <a:pt x="508072" y="79285"/>
                </a:lnTo>
                <a:lnTo>
                  <a:pt x="464116" y="65835"/>
                </a:lnTo>
                <a:lnTo>
                  <a:pt x="419657" y="53578"/>
                </a:lnTo>
                <a:lnTo>
                  <a:pt x="374715" y="42532"/>
                </a:lnTo>
                <a:lnTo>
                  <a:pt x="329308" y="32716"/>
                </a:lnTo>
                <a:lnTo>
                  <a:pt x="283454" y="24148"/>
                </a:lnTo>
                <a:lnTo>
                  <a:pt x="237172" y="16847"/>
                </a:lnTo>
                <a:lnTo>
                  <a:pt x="190482" y="10832"/>
                </a:lnTo>
                <a:lnTo>
                  <a:pt x="143400" y="6121"/>
                </a:lnTo>
                <a:lnTo>
                  <a:pt x="95947" y="2732"/>
                </a:lnTo>
                <a:lnTo>
                  <a:pt x="48141" y="686"/>
                </a:lnTo>
                <a:lnTo>
                  <a:pt x="0" y="0"/>
                </a:lnTo>
                <a:close/>
              </a:path>
            </a:pathLst>
          </a:custGeom>
          <a:solidFill>
            <a:srgbClr val="B9C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31045" y="0"/>
            <a:ext cx="1693545" cy="824865"/>
          </a:xfrm>
          <a:custGeom>
            <a:avLst/>
            <a:gdLst/>
            <a:ahLst/>
            <a:cxnLst/>
            <a:rect l="l" t="t" r="r" b="b"/>
            <a:pathLst>
              <a:path w="1693545" h="824865">
                <a:moveTo>
                  <a:pt x="0" y="0"/>
                </a:moveTo>
                <a:lnTo>
                  <a:pt x="4686" y="72843"/>
                </a:lnTo>
                <a:lnTo>
                  <a:pt x="11224" y="119436"/>
                </a:lnTo>
                <a:lnTo>
                  <a:pt x="20253" y="165182"/>
                </a:lnTo>
                <a:lnTo>
                  <a:pt x="31703" y="210009"/>
                </a:lnTo>
                <a:lnTo>
                  <a:pt x="45500" y="253848"/>
                </a:lnTo>
                <a:lnTo>
                  <a:pt x="61575" y="296625"/>
                </a:lnTo>
                <a:lnTo>
                  <a:pt x="79855" y="338270"/>
                </a:lnTo>
                <a:lnTo>
                  <a:pt x="100268" y="378710"/>
                </a:lnTo>
                <a:lnTo>
                  <a:pt x="122744" y="417875"/>
                </a:lnTo>
                <a:lnTo>
                  <a:pt x="147210" y="455693"/>
                </a:lnTo>
                <a:lnTo>
                  <a:pt x="173596" y="492092"/>
                </a:lnTo>
                <a:lnTo>
                  <a:pt x="201829" y="527002"/>
                </a:lnTo>
                <a:lnTo>
                  <a:pt x="231839" y="560349"/>
                </a:lnTo>
                <a:lnTo>
                  <a:pt x="263553" y="592063"/>
                </a:lnTo>
                <a:lnTo>
                  <a:pt x="296901" y="622073"/>
                </a:lnTo>
                <a:lnTo>
                  <a:pt x="331810" y="650306"/>
                </a:lnTo>
                <a:lnTo>
                  <a:pt x="368209" y="676692"/>
                </a:lnTo>
                <a:lnTo>
                  <a:pt x="406027" y="701158"/>
                </a:lnTo>
                <a:lnTo>
                  <a:pt x="445192" y="723634"/>
                </a:lnTo>
                <a:lnTo>
                  <a:pt x="485633" y="744048"/>
                </a:lnTo>
                <a:lnTo>
                  <a:pt x="527277" y="762327"/>
                </a:lnTo>
                <a:lnTo>
                  <a:pt x="570054" y="778402"/>
                </a:lnTo>
                <a:lnTo>
                  <a:pt x="613893" y="792200"/>
                </a:lnTo>
                <a:lnTo>
                  <a:pt x="658721" y="803649"/>
                </a:lnTo>
                <a:lnTo>
                  <a:pt x="704467" y="812678"/>
                </a:lnTo>
                <a:lnTo>
                  <a:pt x="751059" y="819217"/>
                </a:lnTo>
                <a:lnTo>
                  <a:pt x="798426" y="823192"/>
                </a:lnTo>
                <a:lnTo>
                  <a:pt x="846497" y="824533"/>
                </a:lnTo>
                <a:lnTo>
                  <a:pt x="894568" y="823192"/>
                </a:lnTo>
                <a:lnTo>
                  <a:pt x="941935" y="819217"/>
                </a:lnTo>
                <a:lnTo>
                  <a:pt x="988528" y="812678"/>
                </a:lnTo>
                <a:lnTo>
                  <a:pt x="1034273" y="803649"/>
                </a:lnTo>
                <a:lnTo>
                  <a:pt x="1079101" y="792200"/>
                </a:lnTo>
                <a:lnTo>
                  <a:pt x="1122939" y="778402"/>
                </a:lnTo>
                <a:lnTo>
                  <a:pt x="1165716" y="762327"/>
                </a:lnTo>
                <a:lnTo>
                  <a:pt x="1207360" y="744048"/>
                </a:lnTo>
                <a:lnTo>
                  <a:pt x="1247800" y="723634"/>
                </a:lnTo>
                <a:lnTo>
                  <a:pt x="1286964" y="701158"/>
                </a:lnTo>
                <a:lnTo>
                  <a:pt x="1324781" y="676692"/>
                </a:lnTo>
                <a:lnTo>
                  <a:pt x="1361180" y="650306"/>
                </a:lnTo>
                <a:lnTo>
                  <a:pt x="1396088" y="622073"/>
                </a:lnTo>
                <a:lnTo>
                  <a:pt x="1429435" y="592063"/>
                </a:lnTo>
                <a:lnTo>
                  <a:pt x="1461149" y="560349"/>
                </a:lnTo>
                <a:lnTo>
                  <a:pt x="1491158" y="527002"/>
                </a:lnTo>
                <a:lnTo>
                  <a:pt x="1519391" y="492092"/>
                </a:lnTo>
                <a:lnTo>
                  <a:pt x="1545776" y="455693"/>
                </a:lnTo>
                <a:lnTo>
                  <a:pt x="1570242" y="417875"/>
                </a:lnTo>
                <a:lnTo>
                  <a:pt x="1592717" y="378710"/>
                </a:lnTo>
                <a:lnTo>
                  <a:pt x="1613130" y="338270"/>
                </a:lnTo>
                <a:lnTo>
                  <a:pt x="1631409" y="296625"/>
                </a:lnTo>
                <a:lnTo>
                  <a:pt x="1647483" y="253848"/>
                </a:lnTo>
                <a:lnTo>
                  <a:pt x="1661280" y="210009"/>
                </a:lnTo>
                <a:lnTo>
                  <a:pt x="1672729" y="165182"/>
                </a:lnTo>
                <a:lnTo>
                  <a:pt x="1681758" y="119436"/>
                </a:lnTo>
                <a:lnTo>
                  <a:pt x="1688296" y="72843"/>
                </a:lnTo>
                <a:lnTo>
                  <a:pt x="1692272" y="25476"/>
                </a:lnTo>
                <a:lnTo>
                  <a:pt x="1692982" y="0"/>
                </a:lnTo>
              </a:path>
            </a:pathLst>
          </a:custGeom>
          <a:ln w="152400">
            <a:solidFill>
              <a:srgbClr val="4A70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2128" y="4286067"/>
            <a:ext cx="1493520" cy="55244"/>
          </a:xfrm>
          <a:custGeom>
            <a:avLst/>
            <a:gdLst/>
            <a:ahLst/>
            <a:cxnLst/>
            <a:rect l="l" t="t" r="r" b="b"/>
            <a:pathLst>
              <a:path w="1493520" h="55245">
                <a:moveTo>
                  <a:pt x="1415237" y="0"/>
                </a:moveTo>
                <a:lnTo>
                  <a:pt x="77698" y="0"/>
                </a:lnTo>
                <a:lnTo>
                  <a:pt x="47459" y="2169"/>
                </a:lnTo>
                <a:lnTo>
                  <a:pt x="22761" y="8085"/>
                </a:lnTo>
                <a:lnTo>
                  <a:pt x="6107" y="16861"/>
                </a:lnTo>
                <a:lnTo>
                  <a:pt x="0" y="27609"/>
                </a:lnTo>
                <a:lnTo>
                  <a:pt x="6107" y="38360"/>
                </a:lnTo>
                <a:lnTo>
                  <a:pt x="22761" y="47140"/>
                </a:lnTo>
                <a:lnTo>
                  <a:pt x="47459" y="53061"/>
                </a:lnTo>
                <a:lnTo>
                  <a:pt x="77698" y="55232"/>
                </a:lnTo>
                <a:lnTo>
                  <a:pt x="1415237" y="55232"/>
                </a:lnTo>
                <a:lnTo>
                  <a:pt x="1445481" y="53061"/>
                </a:lnTo>
                <a:lnTo>
                  <a:pt x="1470178" y="47140"/>
                </a:lnTo>
                <a:lnTo>
                  <a:pt x="1486830" y="38360"/>
                </a:lnTo>
                <a:lnTo>
                  <a:pt x="1492935" y="27609"/>
                </a:lnTo>
                <a:lnTo>
                  <a:pt x="1486830" y="16861"/>
                </a:lnTo>
                <a:lnTo>
                  <a:pt x="1470178" y="8085"/>
                </a:lnTo>
                <a:lnTo>
                  <a:pt x="1445481" y="2169"/>
                </a:lnTo>
                <a:lnTo>
                  <a:pt x="1415237" y="0"/>
                </a:lnTo>
                <a:close/>
              </a:path>
            </a:pathLst>
          </a:custGeom>
          <a:solidFill>
            <a:srgbClr val="4A7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23664" y="796255"/>
            <a:ext cx="7650480" cy="3198495"/>
            <a:chOff x="923664" y="796255"/>
            <a:chExt cx="7650480" cy="3198495"/>
          </a:xfrm>
        </p:grpSpPr>
        <p:sp>
          <p:nvSpPr>
            <p:cNvPr id="6" name="object 6"/>
            <p:cNvSpPr/>
            <p:nvPr/>
          </p:nvSpPr>
          <p:spPr>
            <a:xfrm>
              <a:off x="923664" y="796255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80" h="601980">
                  <a:moveTo>
                    <a:pt x="562533" y="0"/>
                  </a:moveTo>
                  <a:lnTo>
                    <a:pt x="39065" y="0"/>
                  </a:lnTo>
                  <a:lnTo>
                    <a:pt x="23858" y="3069"/>
                  </a:lnTo>
                  <a:lnTo>
                    <a:pt x="11441" y="11441"/>
                  </a:lnTo>
                  <a:lnTo>
                    <a:pt x="3069" y="23858"/>
                  </a:lnTo>
                  <a:lnTo>
                    <a:pt x="0" y="39065"/>
                  </a:lnTo>
                  <a:lnTo>
                    <a:pt x="0" y="562533"/>
                  </a:lnTo>
                  <a:lnTo>
                    <a:pt x="3069" y="577742"/>
                  </a:lnTo>
                  <a:lnTo>
                    <a:pt x="11441" y="590164"/>
                  </a:lnTo>
                  <a:lnTo>
                    <a:pt x="23858" y="598540"/>
                  </a:lnTo>
                  <a:lnTo>
                    <a:pt x="39065" y="601611"/>
                  </a:lnTo>
                  <a:lnTo>
                    <a:pt x="562533" y="601611"/>
                  </a:lnTo>
                  <a:lnTo>
                    <a:pt x="577740" y="598540"/>
                  </a:lnTo>
                  <a:lnTo>
                    <a:pt x="590157" y="590164"/>
                  </a:lnTo>
                  <a:lnTo>
                    <a:pt x="598529" y="577742"/>
                  </a:lnTo>
                  <a:lnTo>
                    <a:pt x="601598" y="562533"/>
                  </a:lnTo>
                  <a:lnTo>
                    <a:pt x="601598" y="39077"/>
                  </a:lnTo>
                  <a:lnTo>
                    <a:pt x="598529" y="23863"/>
                  </a:lnTo>
                  <a:lnTo>
                    <a:pt x="590157" y="11442"/>
                  </a:lnTo>
                  <a:lnTo>
                    <a:pt x="577740" y="3069"/>
                  </a:lnTo>
                  <a:lnTo>
                    <a:pt x="562533" y="0"/>
                  </a:lnTo>
                  <a:close/>
                </a:path>
              </a:pathLst>
            </a:custGeom>
            <a:solidFill>
              <a:srgbClr val="B86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72066" y="1097055"/>
              <a:ext cx="7501890" cy="2897505"/>
            </a:xfrm>
            <a:custGeom>
              <a:avLst/>
              <a:gdLst/>
              <a:ahLst/>
              <a:cxnLst/>
              <a:rect l="l" t="t" r="r" b="b"/>
              <a:pathLst>
                <a:path w="7501890" h="2897504">
                  <a:moveTo>
                    <a:pt x="7349134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399"/>
                  </a:lnTo>
                  <a:lnTo>
                    <a:pt x="0" y="2744990"/>
                  </a:lnTo>
                  <a:lnTo>
                    <a:pt x="7802" y="2793027"/>
                  </a:lnTo>
                  <a:lnTo>
                    <a:pt x="29504" y="2834845"/>
                  </a:lnTo>
                  <a:lnTo>
                    <a:pt x="62544" y="2867886"/>
                  </a:lnTo>
                  <a:lnTo>
                    <a:pt x="104363" y="2889587"/>
                  </a:lnTo>
                  <a:lnTo>
                    <a:pt x="152400" y="2897390"/>
                  </a:lnTo>
                  <a:lnTo>
                    <a:pt x="7349134" y="2897390"/>
                  </a:lnTo>
                  <a:lnTo>
                    <a:pt x="7397170" y="2889587"/>
                  </a:lnTo>
                  <a:lnTo>
                    <a:pt x="7438989" y="2867886"/>
                  </a:lnTo>
                  <a:lnTo>
                    <a:pt x="7472029" y="2834845"/>
                  </a:lnTo>
                  <a:lnTo>
                    <a:pt x="7493731" y="2793027"/>
                  </a:lnTo>
                  <a:lnTo>
                    <a:pt x="7501534" y="2744990"/>
                  </a:lnTo>
                  <a:lnTo>
                    <a:pt x="7501534" y="152399"/>
                  </a:lnTo>
                  <a:lnTo>
                    <a:pt x="7493731" y="104363"/>
                  </a:lnTo>
                  <a:lnTo>
                    <a:pt x="7472029" y="62544"/>
                  </a:lnTo>
                  <a:lnTo>
                    <a:pt x="7438989" y="29504"/>
                  </a:lnTo>
                  <a:lnTo>
                    <a:pt x="7397170" y="7802"/>
                  </a:lnTo>
                  <a:lnTo>
                    <a:pt x="7349134" y="0"/>
                  </a:lnTo>
                  <a:close/>
                </a:path>
              </a:pathLst>
            </a:custGeom>
            <a:solidFill>
              <a:srgbClr val="5B5B5B">
                <a:alpha val="2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83197" y="1502448"/>
            <a:ext cx="6201410" cy="1974214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373380">
              <a:lnSpc>
                <a:spcPts val="1900"/>
              </a:lnSpc>
              <a:spcBef>
                <a:spcPts val="280"/>
              </a:spcBef>
            </a:pPr>
            <a:r>
              <a:rPr sz="1700" b="1" spc="70" dirty="0">
                <a:latin typeface="Trebuchet MS"/>
                <a:cs typeface="Trebuchet MS"/>
              </a:rPr>
              <a:t>Cuando</a:t>
            </a:r>
            <a:r>
              <a:rPr sz="1700" b="1" spc="-6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coincidan</a:t>
            </a:r>
            <a:r>
              <a:rPr sz="1700" b="1" spc="-6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punto</a:t>
            </a:r>
            <a:r>
              <a:rPr sz="1700" b="1" spc="-65" dirty="0">
                <a:latin typeface="Trebuchet MS"/>
                <a:cs typeface="Trebuchet MS"/>
              </a:rPr>
              <a:t> </a:t>
            </a:r>
            <a:r>
              <a:rPr sz="1700" b="1" spc="100" dirty="0">
                <a:latin typeface="Trebuchet MS"/>
                <a:cs typeface="Trebuchet MS"/>
              </a:rPr>
              <a:t>y</a:t>
            </a:r>
            <a:r>
              <a:rPr sz="1700" b="1" spc="-6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comillas</a:t>
            </a:r>
            <a:r>
              <a:rPr sz="1700" b="1" spc="-6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al</a:t>
            </a:r>
            <a:r>
              <a:rPr sz="1700" b="1" spc="-6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final</a:t>
            </a:r>
            <a:r>
              <a:rPr sz="1700" b="1" spc="-65" dirty="0">
                <a:latin typeface="Trebuchet MS"/>
                <a:cs typeface="Trebuchet MS"/>
              </a:rPr>
              <a:t> </a:t>
            </a:r>
            <a:r>
              <a:rPr sz="1700" b="1" spc="55" dirty="0">
                <a:latin typeface="Trebuchet MS"/>
                <a:cs typeface="Trebuchet MS"/>
              </a:rPr>
              <a:t>de</a:t>
            </a:r>
            <a:r>
              <a:rPr sz="1700" b="1" spc="-6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párrafo,</a:t>
            </a:r>
            <a:r>
              <a:rPr sz="1700" b="1" spc="-65" dirty="0">
                <a:latin typeface="Trebuchet MS"/>
                <a:cs typeface="Trebuchet MS"/>
              </a:rPr>
              <a:t> </a:t>
            </a:r>
            <a:r>
              <a:rPr sz="1700" b="1" spc="55" dirty="0">
                <a:latin typeface="Trebuchet MS"/>
                <a:cs typeface="Trebuchet MS"/>
              </a:rPr>
              <a:t>se </a:t>
            </a:r>
            <a:r>
              <a:rPr sz="1700" b="1" dirty="0">
                <a:latin typeface="Trebuchet MS"/>
                <a:cs typeface="Trebuchet MS"/>
              </a:rPr>
              <a:t>aplican</a:t>
            </a:r>
            <a:r>
              <a:rPr sz="1700" b="1" spc="-65" dirty="0">
                <a:latin typeface="Trebuchet MS"/>
                <a:cs typeface="Trebuchet MS"/>
              </a:rPr>
              <a:t> </a:t>
            </a:r>
            <a:r>
              <a:rPr sz="1700" b="1" spc="85" dirty="0">
                <a:latin typeface="Trebuchet MS"/>
                <a:cs typeface="Trebuchet MS"/>
              </a:rPr>
              <a:t>estos</a:t>
            </a:r>
            <a:r>
              <a:rPr sz="1700" b="1" spc="-65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criterios:</a:t>
            </a:r>
            <a:endParaRPr sz="1700">
              <a:latin typeface="Trebuchet MS"/>
              <a:cs typeface="Trebuchet MS"/>
            </a:endParaRPr>
          </a:p>
          <a:p>
            <a:pPr marL="12700" marR="5080">
              <a:lnSpc>
                <a:spcPts val="1900"/>
              </a:lnSpc>
              <a:spcBef>
                <a:spcPts val="1900"/>
              </a:spcBef>
            </a:pPr>
            <a:r>
              <a:rPr sz="1700" b="1" spc="95" dirty="0">
                <a:latin typeface="Trebuchet MS"/>
                <a:cs typeface="Trebuchet MS"/>
              </a:rPr>
              <a:t>Si</a:t>
            </a:r>
            <a:r>
              <a:rPr sz="1700" b="1" spc="-8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la</a:t>
            </a:r>
            <a:r>
              <a:rPr sz="1700" b="1" spc="-8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cita</a:t>
            </a:r>
            <a:r>
              <a:rPr sz="1700" b="1" spc="-80" dirty="0">
                <a:latin typeface="Trebuchet MS"/>
                <a:cs typeface="Trebuchet MS"/>
              </a:rPr>
              <a:t> </a:t>
            </a:r>
            <a:r>
              <a:rPr sz="1700" b="1" spc="105" dirty="0">
                <a:latin typeface="Trebuchet MS"/>
                <a:cs typeface="Trebuchet MS"/>
              </a:rPr>
              <a:t>es</a:t>
            </a:r>
            <a:r>
              <a:rPr sz="1700" b="1" spc="-85" dirty="0">
                <a:latin typeface="Trebuchet MS"/>
                <a:cs typeface="Trebuchet MS"/>
              </a:rPr>
              <a:t> </a:t>
            </a:r>
            <a:r>
              <a:rPr sz="1700" b="1" spc="55" dirty="0">
                <a:latin typeface="Trebuchet MS"/>
                <a:cs typeface="Trebuchet MS"/>
              </a:rPr>
              <a:t>de</a:t>
            </a:r>
            <a:r>
              <a:rPr sz="1700" b="1" spc="-8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un</a:t>
            </a:r>
            <a:r>
              <a:rPr sz="1700" b="1" spc="-8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párrafo</a:t>
            </a:r>
            <a:r>
              <a:rPr sz="1700" b="1" spc="-8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completo,</a:t>
            </a:r>
            <a:r>
              <a:rPr sz="1700" b="1" spc="-85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el</a:t>
            </a:r>
            <a:r>
              <a:rPr sz="1700" b="1" spc="-8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punto</a:t>
            </a:r>
            <a:r>
              <a:rPr sz="1700" b="1" spc="-85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irá</a:t>
            </a:r>
            <a:r>
              <a:rPr sz="1700" b="1" spc="-8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antes</a:t>
            </a:r>
            <a:r>
              <a:rPr sz="1700" b="1" spc="-80" dirty="0">
                <a:latin typeface="Trebuchet MS"/>
                <a:cs typeface="Trebuchet MS"/>
              </a:rPr>
              <a:t> </a:t>
            </a:r>
            <a:r>
              <a:rPr sz="1700" b="1" spc="55" dirty="0">
                <a:latin typeface="Trebuchet MS"/>
                <a:cs typeface="Trebuchet MS"/>
              </a:rPr>
              <a:t>de</a:t>
            </a:r>
            <a:r>
              <a:rPr sz="1700" b="1" spc="-85" dirty="0">
                <a:latin typeface="Trebuchet MS"/>
                <a:cs typeface="Trebuchet MS"/>
              </a:rPr>
              <a:t> </a:t>
            </a:r>
            <a:r>
              <a:rPr sz="1700" b="1" spc="35" dirty="0">
                <a:latin typeface="Trebuchet MS"/>
                <a:cs typeface="Trebuchet MS"/>
              </a:rPr>
              <a:t>las </a:t>
            </a:r>
            <a:r>
              <a:rPr sz="1700" b="1" dirty="0">
                <a:latin typeface="Trebuchet MS"/>
                <a:cs typeface="Trebuchet MS"/>
              </a:rPr>
              <a:t>comillas</a:t>
            </a:r>
            <a:r>
              <a:rPr sz="1700" b="1" spc="105" dirty="0">
                <a:latin typeface="Trebuchet MS"/>
                <a:cs typeface="Trebuchet MS"/>
              </a:rPr>
              <a:t> </a:t>
            </a:r>
            <a:r>
              <a:rPr sz="1700" b="1" spc="-20" dirty="0">
                <a:latin typeface="Trebuchet MS"/>
                <a:cs typeface="Trebuchet MS"/>
              </a:rPr>
              <a:t>(.»)</a:t>
            </a:r>
            <a:endParaRPr sz="1700">
              <a:latin typeface="Trebuchet MS"/>
              <a:cs typeface="Trebuchet MS"/>
            </a:endParaRPr>
          </a:p>
          <a:p>
            <a:pPr marL="12700" marR="104775">
              <a:lnSpc>
                <a:spcPts val="1900"/>
              </a:lnSpc>
              <a:spcBef>
                <a:spcPts val="1900"/>
              </a:spcBef>
            </a:pPr>
            <a:r>
              <a:rPr sz="1700" b="1" spc="95" dirty="0">
                <a:latin typeface="Trebuchet MS"/>
                <a:cs typeface="Trebuchet MS"/>
              </a:rPr>
              <a:t>Si</a:t>
            </a:r>
            <a:r>
              <a:rPr sz="1700" b="1" spc="-10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la</a:t>
            </a:r>
            <a:r>
              <a:rPr sz="1700" b="1" spc="-10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cita</a:t>
            </a:r>
            <a:r>
              <a:rPr sz="1700" b="1" spc="-105" dirty="0">
                <a:latin typeface="Trebuchet MS"/>
                <a:cs typeface="Trebuchet MS"/>
              </a:rPr>
              <a:t> </a:t>
            </a:r>
            <a:r>
              <a:rPr sz="1700" b="1" spc="105" dirty="0">
                <a:latin typeface="Trebuchet MS"/>
                <a:cs typeface="Trebuchet MS"/>
              </a:rPr>
              <a:t>se</a:t>
            </a:r>
            <a:r>
              <a:rPr sz="1700" b="1" spc="-10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realiza</a:t>
            </a:r>
            <a:r>
              <a:rPr sz="1700" b="1" spc="-10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una</a:t>
            </a:r>
            <a:r>
              <a:rPr sz="1700" b="1" spc="-10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vez</a:t>
            </a:r>
            <a:r>
              <a:rPr sz="1700" b="1" spc="-10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que</a:t>
            </a:r>
            <a:r>
              <a:rPr sz="1700" b="1" spc="-105" dirty="0">
                <a:latin typeface="Trebuchet MS"/>
                <a:cs typeface="Trebuchet MS"/>
              </a:rPr>
              <a:t> </a:t>
            </a:r>
            <a:r>
              <a:rPr sz="1700" b="1" spc="105" dirty="0">
                <a:latin typeface="Trebuchet MS"/>
                <a:cs typeface="Trebuchet MS"/>
              </a:rPr>
              <a:t>se</a:t>
            </a:r>
            <a:r>
              <a:rPr sz="1700" b="1" spc="-105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inicia</a:t>
            </a:r>
            <a:r>
              <a:rPr sz="1700" b="1" spc="-100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el</a:t>
            </a:r>
            <a:r>
              <a:rPr sz="1700" b="1" spc="-10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párrafo,</a:t>
            </a:r>
            <a:r>
              <a:rPr sz="1700" b="1" spc="-105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el</a:t>
            </a:r>
            <a:r>
              <a:rPr sz="1700" b="1" spc="-100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punto irá</a:t>
            </a:r>
            <a:r>
              <a:rPr sz="1700" b="1" spc="-110" dirty="0">
                <a:latin typeface="Trebuchet MS"/>
                <a:cs typeface="Trebuchet MS"/>
              </a:rPr>
              <a:t> </a:t>
            </a:r>
            <a:r>
              <a:rPr sz="1700" b="1" spc="80" dirty="0">
                <a:latin typeface="Trebuchet MS"/>
                <a:cs typeface="Trebuchet MS"/>
              </a:rPr>
              <a:t>después</a:t>
            </a:r>
            <a:r>
              <a:rPr sz="1700" b="1" spc="-110" dirty="0">
                <a:latin typeface="Trebuchet MS"/>
                <a:cs typeface="Trebuchet MS"/>
              </a:rPr>
              <a:t> </a:t>
            </a:r>
            <a:r>
              <a:rPr sz="1700" b="1" spc="55" dirty="0">
                <a:latin typeface="Trebuchet MS"/>
                <a:cs typeface="Trebuchet MS"/>
              </a:rPr>
              <a:t>de</a:t>
            </a:r>
            <a:r>
              <a:rPr sz="1700" b="1" spc="-105" dirty="0">
                <a:latin typeface="Trebuchet MS"/>
                <a:cs typeface="Trebuchet MS"/>
              </a:rPr>
              <a:t> </a:t>
            </a:r>
            <a:r>
              <a:rPr sz="1700" b="1" spc="75" dirty="0">
                <a:latin typeface="Trebuchet MS"/>
                <a:cs typeface="Trebuchet MS"/>
              </a:rPr>
              <a:t>las</a:t>
            </a:r>
            <a:r>
              <a:rPr sz="1700" b="1" spc="-11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comillas</a:t>
            </a:r>
            <a:r>
              <a:rPr sz="1700" b="1" spc="-105" dirty="0">
                <a:latin typeface="Trebuchet MS"/>
                <a:cs typeface="Trebuchet MS"/>
              </a:rPr>
              <a:t> </a:t>
            </a:r>
            <a:r>
              <a:rPr sz="1700" b="1" spc="55" dirty="0">
                <a:latin typeface="Trebuchet MS"/>
                <a:cs typeface="Trebuchet MS"/>
              </a:rPr>
              <a:t>de</a:t>
            </a:r>
            <a:r>
              <a:rPr sz="1700" b="1" spc="-110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cierre</a:t>
            </a:r>
            <a:r>
              <a:rPr sz="1700" b="1" spc="-105" dirty="0">
                <a:latin typeface="Trebuchet MS"/>
                <a:cs typeface="Trebuchet MS"/>
              </a:rPr>
              <a:t> </a:t>
            </a:r>
            <a:r>
              <a:rPr sz="1700" b="1" spc="-20" dirty="0">
                <a:latin typeface="Trebuchet MS"/>
                <a:cs typeface="Trebuchet MS"/>
              </a:rPr>
              <a:t>(».)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16355" y="1055309"/>
            <a:ext cx="1628139" cy="3328035"/>
          </a:xfrm>
          <a:custGeom>
            <a:avLst/>
            <a:gdLst/>
            <a:ahLst/>
            <a:cxnLst/>
            <a:rect l="l" t="t" r="r" b="b"/>
            <a:pathLst>
              <a:path w="1628140" h="3328035">
                <a:moveTo>
                  <a:pt x="1627644" y="0"/>
                </a:moveTo>
                <a:lnTo>
                  <a:pt x="1568451" y="2208"/>
                </a:lnTo>
                <a:lnTo>
                  <a:pt x="1520997" y="5597"/>
                </a:lnTo>
                <a:lnTo>
                  <a:pt x="1473916" y="10308"/>
                </a:lnTo>
                <a:lnTo>
                  <a:pt x="1427225" y="16323"/>
                </a:lnTo>
                <a:lnTo>
                  <a:pt x="1380944" y="23624"/>
                </a:lnTo>
                <a:lnTo>
                  <a:pt x="1335090" y="32192"/>
                </a:lnTo>
                <a:lnTo>
                  <a:pt x="1289682" y="42008"/>
                </a:lnTo>
                <a:lnTo>
                  <a:pt x="1244740" y="53054"/>
                </a:lnTo>
                <a:lnTo>
                  <a:pt x="1200282" y="65311"/>
                </a:lnTo>
                <a:lnTo>
                  <a:pt x="1156326" y="78761"/>
                </a:lnTo>
                <a:lnTo>
                  <a:pt x="1112891" y="93384"/>
                </a:lnTo>
                <a:lnTo>
                  <a:pt x="1069996" y="109162"/>
                </a:lnTo>
                <a:lnTo>
                  <a:pt x="1027659" y="126077"/>
                </a:lnTo>
                <a:lnTo>
                  <a:pt x="985899" y="144110"/>
                </a:lnTo>
                <a:lnTo>
                  <a:pt x="944735" y="163242"/>
                </a:lnTo>
                <a:lnTo>
                  <a:pt x="904185" y="183454"/>
                </a:lnTo>
                <a:lnTo>
                  <a:pt x="864268" y="204728"/>
                </a:lnTo>
                <a:lnTo>
                  <a:pt x="825003" y="227046"/>
                </a:lnTo>
                <a:lnTo>
                  <a:pt x="786408" y="250388"/>
                </a:lnTo>
                <a:lnTo>
                  <a:pt x="748502" y="274736"/>
                </a:lnTo>
                <a:lnTo>
                  <a:pt x="711303" y="300071"/>
                </a:lnTo>
                <a:lnTo>
                  <a:pt x="674831" y="326375"/>
                </a:lnTo>
                <a:lnTo>
                  <a:pt x="639103" y="353629"/>
                </a:lnTo>
                <a:lnTo>
                  <a:pt x="604139" y="381815"/>
                </a:lnTo>
                <a:lnTo>
                  <a:pt x="569957" y="410913"/>
                </a:lnTo>
                <a:lnTo>
                  <a:pt x="536576" y="440905"/>
                </a:lnTo>
                <a:lnTo>
                  <a:pt x="504014" y="471772"/>
                </a:lnTo>
                <a:lnTo>
                  <a:pt x="472290" y="503497"/>
                </a:lnTo>
                <a:lnTo>
                  <a:pt x="441423" y="536059"/>
                </a:lnTo>
                <a:lnTo>
                  <a:pt x="411432" y="569441"/>
                </a:lnTo>
                <a:lnTo>
                  <a:pt x="382334" y="603624"/>
                </a:lnTo>
                <a:lnTo>
                  <a:pt x="354149" y="638589"/>
                </a:lnTo>
                <a:lnTo>
                  <a:pt x="326896" y="674317"/>
                </a:lnTo>
                <a:lnTo>
                  <a:pt x="300592" y="710791"/>
                </a:lnTo>
                <a:lnTo>
                  <a:pt x="275257" y="747990"/>
                </a:lnTo>
                <a:lnTo>
                  <a:pt x="250910" y="785898"/>
                </a:lnTo>
                <a:lnTo>
                  <a:pt x="227568" y="824494"/>
                </a:lnTo>
                <a:lnTo>
                  <a:pt x="205251" y="863760"/>
                </a:lnTo>
                <a:lnTo>
                  <a:pt x="183977" y="903679"/>
                </a:lnTo>
                <a:lnTo>
                  <a:pt x="163765" y="944230"/>
                </a:lnTo>
                <a:lnTo>
                  <a:pt x="144633" y="985395"/>
                </a:lnTo>
                <a:lnTo>
                  <a:pt x="126601" y="1027157"/>
                </a:lnTo>
                <a:lnTo>
                  <a:pt x="109686" y="1069495"/>
                </a:lnTo>
                <a:lnTo>
                  <a:pt x="93908" y="1112392"/>
                </a:lnTo>
                <a:lnTo>
                  <a:pt x="79284" y="1155829"/>
                </a:lnTo>
                <a:lnTo>
                  <a:pt x="65835" y="1199786"/>
                </a:lnTo>
                <a:lnTo>
                  <a:pt x="53578" y="1244247"/>
                </a:lnTo>
                <a:lnTo>
                  <a:pt x="42532" y="1289191"/>
                </a:lnTo>
                <a:lnTo>
                  <a:pt x="32716" y="1334600"/>
                </a:lnTo>
                <a:lnTo>
                  <a:pt x="24148" y="1380456"/>
                </a:lnTo>
                <a:lnTo>
                  <a:pt x="16847" y="1426740"/>
                </a:lnTo>
                <a:lnTo>
                  <a:pt x="10832" y="1473433"/>
                </a:lnTo>
                <a:lnTo>
                  <a:pt x="6154" y="1520177"/>
                </a:lnTo>
                <a:lnTo>
                  <a:pt x="2770" y="1567448"/>
                </a:lnTo>
                <a:lnTo>
                  <a:pt x="703" y="1615382"/>
                </a:lnTo>
                <a:lnTo>
                  <a:pt x="0" y="1663925"/>
                </a:lnTo>
                <a:lnTo>
                  <a:pt x="686" y="1712066"/>
                </a:lnTo>
                <a:lnTo>
                  <a:pt x="2732" y="1759872"/>
                </a:lnTo>
                <a:lnTo>
                  <a:pt x="6121" y="1807326"/>
                </a:lnTo>
                <a:lnTo>
                  <a:pt x="10811" y="1854206"/>
                </a:lnTo>
                <a:lnTo>
                  <a:pt x="16847" y="1901098"/>
                </a:lnTo>
                <a:lnTo>
                  <a:pt x="24148" y="1947379"/>
                </a:lnTo>
                <a:lnTo>
                  <a:pt x="32716" y="1993233"/>
                </a:lnTo>
                <a:lnTo>
                  <a:pt x="42532" y="2038640"/>
                </a:lnTo>
                <a:lnTo>
                  <a:pt x="53578" y="2083583"/>
                </a:lnTo>
                <a:lnTo>
                  <a:pt x="65835" y="2128041"/>
                </a:lnTo>
                <a:lnTo>
                  <a:pt x="79284" y="2171997"/>
                </a:lnTo>
                <a:lnTo>
                  <a:pt x="93908" y="2215432"/>
                </a:lnTo>
                <a:lnTo>
                  <a:pt x="109686" y="2258327"/>
                </a:lnTo>
                <a:lnTo>
                  <a:pt x="126601" y="2300664"/>
                </a:lnTo>
                <a:lnTo>
                  <a:pt x="144633" y="2342424"/>
                </a:lnTo>
                <a:lnTo>
                  <a:pt x="163765" y="2383588"/>
                </a:lnTo>
                <a:lnTo>
                  <a:pt x="183977" y="2424138"/>
                </a:lnTo>
                <a:lnTo>
                  <a:pt x="205251" y="2464055"/>
                </a:lnTo>
                <a:lnTo>
                  <a:pt x="227568" y="2503320"/>
                </a:lnTo>
                <a:lnTo>
                  <a:pt x="250910" y="2541915"/>
                </a:lnTo>
                <a:lnTo>
                  <a:pt x="275257" y="2579821"/>
                </a:lnTo>
                <a:lnTo>
                  <a:pt x="300592" y="2617020"/>
                </a:lnTo>
                <a:lnTo>
                  <a:pt x="326896" y="2653492"/>
                </a:lnTo>
                <a:lnTo>
                  <a:pt x="354149" y="2689220"/>
                </a:lnTo>
                <a:lnTo>
                  <a:pt x="382334" y="2724184"/>
                </a:lnTo>
                <a:lnTo>
                  <a:pt x="411432" y="2758366"/>
                </a:lnTo>
                <a:lnTo>
                  <a:pt x="441423" y="2791747"/>
                </a:lnTo>
                <a:lnTo>
                  <a:pt x="472290" y="2824309"/>
                </a:lnTo>
                <a:lnTo>
                  <a:pt x="504014" y="2856033"/>
                </a:lnTo>
                <a:lnTo>
                  <a:pt x="536576" y="2886899"/>
                </a:lnTo>
                <a:lnTo>
                  <a:pt x="569957" y="2916891"/>
                </a:lnTo>
                <a:lnTo>
                  <a:pt x="604139" y="2945989"/>
                </a:lnTo>
                <a:lnTo>
                  <a:pt x="639103" y="2974173"/>
                </a:lnTo>
                <a:lnTo>
                  <a:pt x="674831" y="3001427"/>
                </a:lnTo>
                <a:lnTo>
                  <a:pt x="711303" y="3027730"/>
                </a:lnTo>
                <a:lnTo>
                  <a:pt x="748502" y="3053065"/>
                </a:lnTo>
                <a:lnTo>
                  <a:pt x="786408" y="3077413"/>
                </a:lnTo>
                <a:lnTo>
                  <a:pt x="825003" y="3100755"/>
                </a:lnTo>
                <a:lnTo>
                  <a:pt x="864268" y="3123072"/>
                </a:lnTo>
                <a:lnTo>
                  <a:pt x="904185" y="3144346"/>
                </a:lnTo>
                <a:lnTo>
                  <a:pt x="944735" y="3164558"/>
                </a:lnTo>
                <a:lnTo>
                  <a:pt x="985899" y="3183690"/>
                </a:lnTo>
                <a:lnTo>
                  <a:pt x="1027659" y="3201722"/>
                </a:lnTo>
                <a:lnTo>
                  <a:pt x="1069996" y="3218637"/>
                </a:lnTo>
                <a:lnTo>
                  <a:pt x="1112891" y="3234415"/>
                </a:lnTo>
                <a:lnTo>
                  <a:pt x="1156326" y="3249038"/>
                </a:lnTo>
                <a:lnTo>
                  <a:pt x="1200282" y="3262488"/>
                </a:lnTo>
                <a:lnTo>
                  <a:pt x="1244740" y="3274745"/>
                </a:lnTo>
                <a:lnTo>
                  <a:pt x="1289682" y="3285791"/>
                </a:lnTo>
                <a:lnTo>
                  <a:pt x="1335090" y="3295607"/>
                </a:lnTo>
                <a:lnTo>
                  <a:pt x="1380944" y="3304175"/>
                </a:lnTo>
                <a:lnTo>
                  <a:pt x="1427225" y="3311476"/>
                </a:lnTo>
                <a:lnTo>
                  <a:pt x="1473916" y="3317491"/>
                </a:lnTo>
                <a:lnTo>
                  <a:pt x="1520997" y="3322202"/>
                </a:lnTo>
                <a:lnTo>
                  <a:pt x="1568451" y="3325590"/>
                </a:lnTo>
                <a:lnTo>
                  <a:pt x="1616257" y="3327637"/>
                </a:lnTo>
                <a:lnTo>
                  <a:pt x="1627644" y="3327799"/>
                </a:lnTo>
                <a:lnTo>
                  <a:pt x="1627644" y="2637022"/>
                </a:lnTo>
                <a:lnTo>
                  <a:pt x="1615860" y="2636732"/>
                </a:lnTo>
                <a:lnTo>
                  <a:pt x="1567929" y="2633186"/>
                </a:lnTo>
                <a:lnTo>
                  <a:pt x="1520663" y="2627346"/>
                </a:lnTo>
                <a:lnTo>
                  <a:pt x="1474117" y="2619267"/>
                </a:lnTo>
                <a:lnTo>
                  <a:pt x="1428347" y="2609005"/>
                </a:lnTo>
                <a:lnTo>
                  <a:pt x="1383411" y="2596617"/>
                </a:lnTo>
                <a:lnTo>
                  <a:pt x="1339363" y="2582159"/>
                </a:lnTo>
                <a:lnTo>
                  <a:pt x="1296260" y="2565688"/>
                </a:lnTo>
                <a:lnTo>
                  <a:pt x="1254159" y="2547259"/>
                </a:lnTo>
                <a:lnTo>
                  <a:pt x="1213116" y="2526929"/>
                </a:lnTo>
                <a:lnTo>
                  <a:pt x="1173187" y="2504753"/>
                </a:lnTo>
                <a:lnTo>
                  <a:pt x="1134428" y="2480789"/>
                </a:lnTo>
                <a:lnTo>
                  <a:pt x="1096895" y="2455092"/>
                </a:lnTo>
                <a:lnTo>
                  <a:pt x="1060645" y="2427719"/>
                </a:lnTo>
                <a:lnTo>
                  <a:pt x="1025734" y="2398726"/>
                </a:lnTo>
                <a:lnTo>
                  <a:pt x="992218" y="2368169"/>
                </a:lnTo>
                <a:lnTo>
                  <a:pt x="960153" y="2336105"/>
                </a:lnTo>
                <a:lnTo>
                  <a:pt x="929597" y="2302589"/>
                </a:lnTo>
                <a:lnTo>
                  <a:pt x="900603" y="2267678"/>
                </a:lnTo>
                <a:lnTo>
                  <a:pt x="873230" y="2231428"/>
                </a:lnTo>
                <a:lnTo>
                  <a:pt x="847534" y="2193895"/>
                </a:lnTo>
                <a:lnTo>
                  <a:pt x="823570" y="2155136"/>
                </a:lnTo>
                <a:lnTo>
                  <a:pt x="801394" y="2115207"/>
                </a:lnTo>
                <a:lnTo>
                  <a:pt x="781064" y="2074163"/>
                </a:lnTo>
                <a:lnTo>
                  <a:pt x="762635" y="2032062"/>
                </a:lnTo>
                <a:lnTo>
                  <a:pt x="746163" y="1988960"/>
                </a:lnTo>
                <a:lnTo>
                  <a:pt x="731706" y="1944912"/>
                </a:lnTo>
                <a:lnTo>
                  <a:pt x="719318" y="1899975"/>
                </a:lnTo>
                <a:lnTo>
                  <a:pt x="709101" y="1854407"/>
                </a:lnTo>
                <a:lnTo>
                  <a:pt x="700977" y="1807660"/>
                </a:lnTo>
                <a:lnTo>
                  <a:pt x="695137" y="1760393"/>
                </a:lnTo>
                <a:lnTo>
                  <a:pt x="691591" y="1712463"/>
                </a:lnTo>
                <a:lnTo>
                  <a:pt x="690397" y="1663925"/>
                </a:lnTo>
                <a:lnTo>
                  <a:pt x="691581" y="1615781"/>
                </a:lnTo>
                <a:lnTo>
                  <a:pt x="691591" y="1615382"/>
                </a:lnTo>
                <a:lnTo>
                  <a:pt x="695098" y="1567972"/>
                </a:lnTo>
                <a:lnTo>
                  <a:pt x="695137" y="1567448"/>
                </a:lnTo>
                <a:lnTo>
                  <a:pt x="700935" y="1520517"/>
                </a:lnTo>
                <a:lnTo>
                  <a:pt x="700977" y="1520177"/>
                </a:lnTo>
                <a:lnTo>
                  <a:pt x="709056" y="1473628"/>
                </a:lnTo>
                <a:lnTo>
                  <a:pt x="719318" y="1427855"/>
                </a:lnTo>
                <a:lnTo>
                  <a:pt x="731706" y="1382916"/>
                </a:lnTo>
                <a:lnTo>
                  <a:pt x="746163" y="1338865"/>
                </a:lnTo>
                <a:lnTo>
                  <a:pt x="762635" y="1295760"/>
                </a:lnTo>
                <a:lnTo>
                  <a:pt x="781064" y="1253657"/>
                </a:lnTo>
                <a:lnTo>
                  <a:pt x="801394" y="1212612"/>
                </a:lnTo>
                <a:lnTo>
                  <a:pt x="823570" y="1172681"/>
                </a:lnTo>
                <a:lnTo>
                  <a:pt x="847534" y="1133921"/>
                </a:lnTo>
                <a:lnTo>
                  <a:pt x="873230" y="1096387"/>
                </a:lnTo>
                <a:lnTo>
                  <a:pt x="900603" y="1060136"/>
                </a:lnTo>
                <a:lnTo>
                  <a:pt x="929597" y="1025224"/>
                </a:lnTo>
                <a:lnTo>
                  <a:pt x="960153" y="991707"/>
                </a:lnTo>
                <a:lnTo>
                  <a:pt x="992218" y="959642"/>
                </a:lnTo>
                <a:lnTo>
                  <a:pt x="1025734" y="929085"/>
                </a:lnTo>
                <a:lnTo>
                  <a:pt x="1060645" y="900091"/>
                </a:lnTo>
                <a:lnTo>
                  <a:pt x="1096895" y="872718"/>
                </a:lnTo>
                <a:lnTo>
                  <a:pt x="1134428" y="847021"/>
                </a:lnTo>
                <a:lnTo>
                  <a:pt x="1173187" y="823057"/>
                </a:lnTo>
                <a:lnTo>
                  <a:pt x="1213116" y="800882"/>
                </a:lnTo>
                <a:lnTo>
                  <a:pt x="1254159" y="780551"/>
                </a:lnTo>
                <a:lnTo>
                  <a:pt x="1296260" y="762122"/>
                </a:lnTo>
                <a:lnTo>
                  <a:pt x="1339363" y="745651"/>
                </a:lnTo>
                <a:lnTo>
                  <a:pt x="1383411" y="731194"/>
                </a:lnTo>
                <a:lnTo>
                  <a:pt x="1428347" y="718806"/>
                </a:lnTo>
                <a:lnTo>
                  <a:pt x="1474117" y="708545"/>
                </a:lnTo>
                <a:lnTo>
                  <a:pt x="1520663" y="700466"/>
                </a:lnTo>
                <a:lnTo>
                  <a:pt x="1567929" y="694625"/>
                </a:lnTo>
                <a:lnTo>
                  <a:pt x="1615860" y="691080"/>
                </a:lnTo>
                <a:lnTo>
                  <a:pt x="1627644" y="690790"/>
                </a:lnTo>
                <a:lnTo>
                  <a:pt x="1627644" y="0"/>
                </a:lnTo>
                <a:close/>
              </a:path>
            </a:pathLst>
          </a:custGeom>
          <a:solidFill>
            <a:srgbClr val="B9C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514" y="0"/>
            <a:ext cx="3089275" cy="5079365"/>
            <a:chOff x="2514" y="0"/>
            <a:chExt cx="3089275" cy="5079365"/>
          </a:xfrm>
        </p:grpSpPr>
        <p:sp>
          <p:nvSpPr>
            <p:cNvPr id="4" name="object 4"/>
            <p:cNvSpPr/>
            <p:nvPr/>
          </p:nvSpPr>
          <p:spPr>
            <a:xfrm>
              <a:off x="2514" y="0"/>
              <a:ext cx="1972945" cy="5014595"/>
            </a:xfrm>
            <a:custGeom>
              <a:avLst/>
              <a:gdLst/>
              <a:ahLst/>
              <a:cxnLst/>
              <a:rect l="l" t="t" r="r" b="b"/>
              <a:pathLst>
                <a:path w="1972945" h="5014595">
                  <a:moveTo>
                    <a:pt x="1972856" y="0"/>
                  </a:moveTo>
                  <a:lnTo>
                    <a:pt x="0" y="0"/>
                  </a:lnTo>
                  <a:lnTo>
                    <a:pt x="0" y="5014036"/>
                  </a:lnTo>
                  <a:lnTo>
                    <a:pt x="1972856" y="5014036"/>
                  </a:lnTo>
                  <a:lnTo>
                    <a:pt x="1972856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893" y="1375422"/>
              <a:ext cx="2746730" cy="370391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685788" y="1454901"/>
            <a:ext cx="7285990" cy="3679190"/>
            <a:chOff x="685788" y="1454901"/>
            <a:chExt cx="7285990" cy="3679190"/>
          </a:xfrm>
        </p:grpSpPr>
        <p:sp>
          <p:nvSpPr>
            <p:cNvPr id="7" name="object 7"/>
            <p:cNvSpPr/>
            <p:nvPr/>
          </p:nvSpPr>
          <p:spPr>
            <a:xfrm>
              <a:off x="7370180" y="1456957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79" h="601980">
                  <a:moveTo>
                    <a:pt x="562533" y="0"/>
                  </a:moveTo>
                  <a:lnTo>
                    <a:pt x="39065" y="0"/>
                  </a:lnTo>
                  <a:lnTo>
                    <a:pt x="23858" y="3069"/>
                  </a:lnTo>
                  <a:lnTo>
                    <a:pt x="11441" y="11441"/>
                  </a:lnTo>
                  <a:lnTo>
                    <a:pt x="3069" y="23858"/>
                  </a:lnTo>
                  <a:lnTo>
                    <a:pt x="0" y="39065"/>
                  </a:lnTo>
                  <a:lnTo>
                    <a:pt x="0" y="562533"/>
                  </a:lnTo>
                  <a:lnTo>
                    <a:pt x="3069" y="577742"/>
                  </a:lnTo>
                  <a:lnTo>
                    <a:pt x="11441" y="590164"/>
                  </a:lnTo>
                  <a:lnTo>
                    <a:pt x="23858" y="598540"/>
                  </a:lnTo>
                  <a:lnTo>
                    <a:pt x="39065" y="601611"/>
                  </a:lnTo>
                  <a:lnTo>
                    <a:pt x="562533" y="601611"/>
                  </a:lnTo>
                  <a:lnTo>
                    <a:pt x="577740" y="598540"/>
                  </a:lnTo>
                  <a:lnTo>
                    <a:pt x="590157" y="590164"/>
                  </a:lnTo>
                  <a:lnTo>
                    <a:pt x="598529" y="577742"/>
                  </a:lnTo>
                  <a:lnTo>
                    <a:pt x="601599" y="562533"/>
                  </a:lnTo>
                  <a:lnTo>
                    <a:pt x="601599" y="39065"/>
                  </a:lnTo>
                  <a:lnTo>
                    <a:pt x="598529" y="23858"/>
                  </a:lnTo>
                  <a:lnTo>
                    <a:pt x="590157" y="11441"/>
                  </a:lnTo>
                  <a:lnTo>
                    <a:pt x="577740" y="3069"/>
                  </a:lnTo>
                  <a:lnTo>
                    <a:pt x="562533" y="0"/>
                  </a:lnTo>
                  <a:close/>
                </a:path>
              </a:pathLst>
            </a:custGeom>
            <a:solidFill>
              <a:srgbClr val="B86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788" y="1454901"/>
              <a:ext cx="7223758" cy="36786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7147" y="1708774"/>
              <a:ext cx="6572249" cy="305434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275322" y="401988"/>
            <a:ext cx="4835525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sz="1600" spc="60" dirty="0">
                <a:solidFill>
                  <a:srgbClr val="B86656"/>
                </a:solidFill>
                <a:latin typeface="Trebuchet MS"/>
                <a:cs typeface="Trebuchet MS"/>
              </a:rPr>
              <a:t>EL</a:t>
            </a:r>
            <a:r>
              <a:rPr sz="1600" spc="-16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spc="114" dirty="0">
                <a:solidFill>
                  <a:srgbClr val="B86656"/>
                </a:solidFill>
                <a:latin typeface="Trebuchet MS"/>
                <a:cs typeface="Trebuchet MS"/>
              </a:rPr>
              <a:t>USO</a:t>
            </a:r>
            <a:r>
              <a:rPr sz="1600" spc="-16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spc="105" dirty="0">
                <a:solidFill>
                  <a:srgbClr val="B86656"/>
                </a:solidFill>
                <a:latin typeface="Trebuchet MS"/>
                <a:cs typeface="Trebuchet MS"/>
              </a:rPr>
              <a:t>DE</a:t>
            </a:r>
            <a:r>
              <a:rPr sz="1600" spc="-16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spc="90" dirty="0">
                <a:solidFill>
                  <a:srgbClr val="B86656"/>
                </a:solidFill>
                <a:latin typeface="Trebuchet MS"/>
                <a:cs typeface="Trebuchet MS"/>
              </a:rPr>
              <a:t>LOS</a:t>
            </a:r>
            <a:r>
              <a:rPr sz="1600" spc="-16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spc="85" dirty="0">
                <a:solidFill>
                  <a:srgbClr val="B86656"/>
                </a:solidFill>
                <a:latin typeface="Trebuchet MS"/>
                <a:cs typeface="Trebuchet MS"/>
              </a:rPr>
              <a:t>PUNTOS</a:t>
            </a:r>
            <a:r>
              <a:rPr sz="1600" spc="-15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spc="110" dirty="0">
                <a:solidFill>
                  <a:srgbClr val="B86656"/>
                </a:solidFill>
                <a:latin typeface="Trebuchet MS"/>
                <a:cs typeface="Trebuchet MS"/>
              </a:rPr>
              <a:t>SUSPENSIVOS</a:t>
            </a:r>
            <a:r>
              <a:rPr sz="1600" spc="-16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spc="120" dirty="0">
                <a:solidFill>
                  <a:srgbClr val="B86656"/>
                </a:solidFill>
                <a:latin typeface="Trebuchet MS"/>
                <a:cs typeface="Trebuchet MS"/>
              </a:rPr>
              <a:t>EN</a:t>
            </a:r>
            <a:r>
              <a:rPr sz="1600" spc="-16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spc="65" dirty="0">
                <a:solidFill>
                  <a:srgbClr val="B86656"/>
                </a:solidFill>
                <a:latin typeface="Trebuchet MS"/>
                <a:cs typeface="Trebuchet MS"/>
              </a:rPr>
              <a:t>LAS </a:t>
            </a:r>
            <a:r>
              <a:rPr sz="1600" spc="70" dirty="0">
                <a:solidFill>
                  <a:srgbClr val="B86656"/>
                </a:solidFill>
                <a:latin typeface="Trebuchet MS"/>
                <a:cs typeface="Trebuchet MS"/>
              </a:rPr>
              <a:t>MODIFICACIONES</a:t>
            </a:r>
            <a:r>
              <a:rPr sz="1600" spc="-15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spc="100" dirty="0">
                <a:solidFill>
                  <a:srgbClr val="B86656"/>
                </a:solidFill>
                <a:latin typeface="Trebuchet MS"/>
                <a:cs typeface="Trebuchet MS"/>
              </a:rPr>
              <a:t>A</a:t>
            </a:r>
            <a:r>
              <a:rPr sz="1600" spc="-15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B86656"/>
                </a:solidFill>
                <a:latin typeface="Trebuchet MS"/>
                <a:cs typeface="Trebuchet MS"/>
              </a:rPr>
              <a:t>TEXTOS</a:t>
            </a:r>
            <a:r>
              <a:rPr sz="1600" spc="-15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B86656"/>
                </a:solidFill>
                <a:latin typeface="Trebuchet MS"/>
                <a:cs typeface="Trebuchet MS"/>
              </a:rPr>
              <a:t>NORMATIVOS</a:t>
            </a:r>
            <a:r>
              <a:rPr sz="1600" spc="-15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spc="70" dirty="0">
                <a:solidFill>
                  <a:srgbClr val="B86656"/>
                </a:solidFill>
                <a:latin typeface="Trebuchet MS"/>
                <a:cs typeface="Trebuchet MS"/>
              </a:rPr>
              <a:t>CUYAS </a:t>
            </a:r>
            <a:r>
              <a:rPr sz="1600" spc="80" dirty="0">
                <a:solidFill>
                  <a:srgbClr val="B86656"/>
                </a:solidFill>
                <a:latin typeface="Trebuchet MS"/>
                <a:cs typeface="Trebuchet MS"/>
              </a:rPr>
              <a:t>DISPOSICIONES</a:t>
            </a:r>
            <a:r>
              <a:rPr sz="1600" spc="-1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B86656"/>
                </a:solidFill>
                <a:latin typeface="Trebuchet MS"/>
                <a:cs typeface="Trebuchet MS"/>
              </a:rPr>
              <a:t>NORMATIVAS</a:t>
            </a:r>
            <a:r>
              <a:rPr sz="1600" spc="-14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spc="80" dirty="0">
                <a:solidFill>
                  <a:srgbClr val="B86656"/>
                </a:solidFill>
                <a:latin typeface="Trebuchet MS"/>
                <a:cs typeface="Trebuchet MS"/>
              </a:rPr>
              <a:t>QUEDEN</a:t>
            </a:r>
            <a:r>
              <a:rPr sz="1600" spc="-14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B86656"/>
                </a:solidFill>
                <a:latin typeface="Trebuchet MS"/>
                <a:cs typeface="Trebuchet MS"/>
              </a:rPr>
              <a:t>INTOCADAS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40" y="1100899"/>
            <a:ext cx="1807845" cy="3329304"/>
            <a:chOff x="6240" y="1100899"/>
            <a:chExt cx="1807845" cy="3329304"/>
          </a:xfrm>
        </p:grpSpPr>
        <p:sp>
          <p:nvSpPr>
            <p:cNvPr id="3" name="object 3"/>
            <p:cNvSpPr/>
            <p:nvPr/>
          </p:nvSpPr>
          <p:spPr>
            <a:xfrm>
              <a:off x="6240" y="1100899"/>
              <a:ext cx="1664970" cy="3329304"/>
            </a:xfrm>
            <a:custGeom>
              <a:avLst/>
              <a:gdLst/>
              <a:ahLst/>
              <a:cxnLst/>
              <a:rect l="l" t="t" r="r" b="b"/>
              <a:pathLst>
                <a:path w="1664970" h="3329304">
                  <a:moveTo>
                    <a:pt x="0" y="0"/>
                  </a:moveTo>
                  <a:lnTo>
                    <a:pt x="0" y="690410"/>
                  </a:lnTo>
                  <a:lnTo>
                    <a:pt x="48538" y="691604"/>
                  </a:lnTo>
                  <a:lnTo>
                    <a:pt x="96468" y="695149"/>
                  </a:lnTo>
                  <a:lnTo>
                    <a:pt x="143735" y="700990"/>
                  </a:lnTo>
                  <a:lnTo>
                    <a:pt x="190281" y="709069"/>
                  </a:lnTo>
                  <a:lnTo>
                    <a:pt x="236050" y="719330"/>
                  </a:lnTo>
                  <a:lnTo>
                    <a:pt x="280987" y="731718"/>
                  </a:lnTo>
                  <a:lnTo>
                    <a:pt x="325035" y="746175"/>
                  </a:lnTo>
                  <a:lnTo>
                    <a:pt x="368137" y="762646"/>
                  </a:lnTo>
                  <a:lnTo>
                    <a:pt x="410238" y="781075"/>
                  </a:lnTo>
                  <a:lnTo>
                    <a:pt x="451281" y="801406"/>
                  </a:lnTo>
                  <a:lnTo>
                    <a:pt x="491211" y="823581"/>
                  </a:lnTo>
                  <a:lnTo>
                    <a:pt x="529970" y="847545"/>
                  </a:lnTo>
                  <a:lnTo>
                    <a:pt x="567502" y="873242"/>
                  </a:lnTo>
                  <a:lnTo>
                    <a:pt x="603752" y="900615"/>
                  </a:lnTo>
                  <a:lnTo>
                    <a:pt x="638663" y="929609"/>
                  </a:lnTo>
                  <a:lnTo>
                    <a:pt x="672179" y="960166"/>
                  </a:lnTo>
                  <a:lnTo>
                    <a:pt x="704244" y="992231"/>
                  </a:lnTo>
                  <a:lnTo>
                    <a:pt x="734801" y="1025748"/>
                  </a:lnTo>
                  <a:lnTo>
                    <a:pt x="763794" y="1060660"/>
                  </a:lnTo>
                  <a:lnTo>
                    <a:pt x="791167" y="1096911"/>
                  </a:lnTo>
                  <a:lnTo>
                    <a:pt x="816864" y="1134445"/>
                  </a:lnTo>
                  <a:lnTo>
                    <a:pt x="840828" y="1173205"/>
                  </a:lnTo>
                  <a:lnTo>
                    <a:pt x="863003" y="1213136"/>
                  </a:lnTo>
                  <a:lnTo>
                    <a:pt x="883334" y="1254181"/>
                  </a:lnTo>
                  <a:lnTo>
                    <a:pt x="901763" y="1296284"/>
                  </a:lnTo>
                  <a:lnTo>
                    <a:pt x="918234" y="1339389"/>
                  </a:lnTo>
                  <a:lnTo>
                    <a:pt x="932692" y="1383440"/>
                  </a:lnTo>
                  <a:lnTo>
                    <a:pt x="945080" y="1428379"/>
                  </a:lnTo>
                  <a:lnTo>
                    <a:pt x="955341" y="1474152"/>
                  </a:lnTo>
                  <a:lnTo>
                    <a:pt x="963420" y="1520701"/>
                  </a:lnTo>
                  <a:lnTo>
                    <a:pt x="969261" y="1567972"/>
                  </a:lnTo>
                  <a:lnTo>
                    <a:pt x="972806" y="1615906"/>
                  </a:lnTo>
                  <a:lnTo>
                    <a:pt x="974001" y="1664449"/>
                  </a:lnTo>
                  <a:lnTo>
                    <a:pt x="972806" y="1712987"/>
                  </a:lnTo>
                  <a:lnTo>
                    <a:pt x="969261" y="1760917"/>
                  </a:lnTo>
                  <a:lnTo>
                    <a:pt x="963420" y="1808184"/>
                  </a:lnTo>
                  <a:lnTo>
                    <a:pt x="955341" y="1854730"/>
                  </a:lnTo>
                  <a:lnTo>
                    <a:pt x="945080" y="1900499"/>
                  </a:lnTo>
                  <a:lnTo>
                    <a:pt x="932692" y="1945436"/>
                  </a:lnTo>
                  <a:lnTo>
                    <a:pt x="918234" y="1989484"/>
                  </a:lnTo>
                  <a:lnTo>
                    <a:pt x="901763" y="2032586"/>
                  </a:lnTo>
                  <a:lnTo>
                    <a:pt x="883334" y="2074687"/>
                  </a:lnTo>
                  <a:lnTo>
                    <a:pt x="863003" y="2115731"/>
                  </a:lnTo>
                  <a:lnTo>
                    <a:pt x="840828" y="2155660"/>
                  </a:lnTo>
                  <a:lnTo>
                    <a:pt x="816864" y="2194419"/>
                  </a:lnTo>
                  <a:lnTo>
                    <a:pt x="791167" y="2231952"/>
                  </a:lnTo>
                  <a:lnTo>
                    <a:pt x="763794" y="2268202"/>
                  </a:lnTo>
                  <a:lnTo>
                    <a:pt x="734801" y="2303113"/>
                  </a:lnTo>
                  <a:lnTo>
                    <a:pt x="704244" y="2336629"/>
                  </a:lnTo>
                  <a:lnTo>
                    <a:pt x="672179" y="2368693"/>
                  </a:lnTo>
                  <a:lnTo>
                    <a:pt x="638663" y="2399250"/>
                  </a:lnTo>
                  <a:lnTo>
                    <a:pt x="603752" y="2428243"/>
                  </a:lnTo>
                  <a:lnTo>
                    <a:pt x="567502" y="2455616"/>
                  </a:lnTo>
                  <a:lnTo>
                    <a:pt x="529970" y="2481313"/>
                  </a:lnTo>
                  <a:lnTo>
                    <a:pt x="491211" y="2505277"/>
                  </a:lnTo>
                  <a:lnTo>
                    <a:pt x="451281" y="2527453"/>
                  </a:lnTo>
                  <a:lnTo>
                    <a:pt x="410238" y="2547783"/>
                  </a:lnTo>
                  <a:lnTo>
                    <a:pt x="368137" y="2566212"/>
                  </a:lnTo>
                  <a:lnTo>
                    <a:pt x="325035" y="2582683"/>
                  </a:lnTo>
                  <a:lnTo>
                    <a:pt x="280987" y="2597141"/>
                  </a:lnTo>
                  <a:lnTo>
                    <a:pt x="236050" y="2609529"/>
                  </a:lnTo>
                  <a:lnTo>
                    <a:pt x="190281" y="2619791"/>
                  </a:lnTo>
                  <a:lnTo>
                    <a:pt x="143735" y="2627870"/>
                  </a:lnTo>
                  <a:lnTo>
                    <a:pt x="96468" y="2633710"/>
                  </a:lnTo>
                  <a:lnTo>
                    <a:pt x="48538" y="2637256"/>
                  </a:lnTo>
                  <a:lnTo>
                    <a:pt x="0" y="2638450"/>
                  </a:lnTo>
                  <a:lnTo>
                    <a:pt x="0" y="3328847"/>
                  </a:lnTo>
                  <a:lnTo>
                    <a:pt x="48141" y="3328161"/>
                  </a:lnTo>
                  <a:lnTo>
                    <a:pt x="95947" y="3326114"/>
                  </a:lnTo>
                  <a:lnTo>
                    <a:pt x="143400" y="3322726"/>
                  </a:lnTo>
                  <a:lnTo>
                    <a:pt x="190482" y="3318015"/>
                  </a:lnTo>
                  <a:lnTo>
                    <a:pt x="237172" y="3312000"/>
                  </a:lnTo>
                  <a:lnTo>
                    <a:pt x="283454" y="3304699"/>
                  </a:lnTo>
                  <a:lnTo>
                    <a:pt x="329308" y="3296131"/>
                  </a:lnTo>
                  <a:lnTo>
                    <a:pt x="374715" y="3286315"/>
                  </a:lnTo>
                  <a:lnTo>
                    <a:pt x="419657" y="3275269"/>
                  </a:lnTo>
                  <a:lnTo>
                    <a:pt x="464116" y="3263012"/>
                  </a:lnTo>
                  <a:lnTo>
                    <a:pt x="508072" y="3249562"/>
                  </a:lnTo>
                  <a:lnTo>
                    <a:pt x="551507" y="3234939"/>
                  </a:lnTo>
                  <a:lnTo>
                    <a:pt x="594402" y="3219161"/>
                  </a:lnTo>
                  <a:lnTo>
                    <a:pt x="636739" y="3202246"/>
                  </a:lnTo>
                  <a:lnTo>
                    <a:pt x="678498" y="3184214"/>
                  </a:lnTo>
                  <a:lnTo>
                    <a:pt x="719663" y="3165082"/>
                  </a:lnTo>
                  <a:lnTo>
                    <a:pt x="760212" y="3144870"/>
                  </a:lnTo>
                  <a:lnTo>
                    <a:pt x="800129" y="3123596"/>
                  </a:lnTo>
                  <a:lnTo>
                    <a:pt x="839395" y="3101279"/>
                  </a:lnTo>
                  <a:lnTo>
                    <a:pt x="877990" y="3077937"/>
                  </a:lnTo>
                  <a:lnTo>
                    <a:pt x="915896" y="3053589"/>
                  </a:lnTo>
                  <a:lnTo>
                    <a:pt x="953095" y="3028254"/>
                  </a:lnTo>
                  <a:lnTo>
                    <a:pt x="989567" y="3001951"/>
                  </a:lnTo>
                  <a:lnTo>
                    <a:pt x="1025295" y="2974697"/>
                  </a:lnTo>
                  <a:lnTo>
                    <a:pt x="1060259" y="2946512"/>
                  </a:lnTo>
                  <a:lnTo>
                    <a:pt x="1094441" y="2917415"/>
                  </a:lnTo>
                  <a:lnTo>
                    <a:pt x="1127822" y="2887423"/>
                  </a:lnTo>
                  <a:lnTo>
                    <a:pt x="1160384" y="2856556"/>
                  </a:lnTo>
                  <a:lnTo>
                    <a:pt x="1192107" y="2824833"/>
                  </a:lnTo>
                  <a:lnTo>
                    <a:pt x="1222974" y="2792271"/>
                  </a:lnTo>
                  <a:lnTo>
                    <a:pt x="1252966" y="2758890"/>
                  </a:lnTo>
                  <a:lnTo>
                    <a:pt x="1282063" y="2724708"/>
                  </a:lnTo>
                  <a:lnTo>
                    <a:pt x="1310248" y="2689744"/>
                  </a:lnTo>
                  <a:lnTo>
                    <a:pt x="1337502" y="2654016"/>
                  </a:lnTo>
                  <a:lnTo>
                    <a:pt x="1363805" y="2617544"/>
                  </a:lnTo>
                  <a:lnTo>
                    <a:pt x="1389140" y="2580345"/>
                  </a:lnTo>
                  <a:lnTo>
                    <a:pt x="1413488" y="2542439"/>
                  </a:lnTo>
                  <a:lnTo>
                    <a:pt x="1436830" y="2503844"/>
                  </a:lnTo>
                  <a:lnTo>
                    <a:pt x="1459147" y="2464579"/>
                  </a:lnTo>
                  <a:lnTo>
                    <a:pt x="1480421" y="2424662"/>
                  </a:lnTo>
                  <a:lnTo>
                    <a:pt x="1500633" y="2384112"/>
                  </a:lnTo>
                  <a:lnTo>
                    <a:pt x="1519765" y="2342948"/>
                  </a:lnTo>
                  <a:lnTo>
                    <a:pt x="1537797" y="2301188"/>
                  </a:lnTo>
                  <a:lnTo>
                    <a:pt x="1554712" y="2258851"/>
                  </a:lnTo>
                  <a:lnTo>
                    <a:pt x="1570490" y="2215956"/>
                  </a:lnTo>
                  <a:lnTo>
                    <a:pt x="1585113" y="2172521"/>
                  </a:lnTo>
                  <a:lnTo>
                    <a:pt x="1598562" y="2128565"/>
                  </a:lnTo>
                  <a:lnTo>
                    <a:pt x="1610819" y="2084106"/>
                  </a:lnTo>
                  <a:lnTo>
                    <a:pt x="1621865" y="2039164"/>
                  </a:lnTo>
                  <a:lnTo>
                    <a:pt x="1631682" y="1993757"/>
                  </a:lnTo>
                  <a:lnTo>
                    <a:pt x="1640250" y="1947903"/>
                  </a:lnTo>
                  <a:lnTo>
                    <a:pt x="1647551" y="1901622"/>
                  </a:lnTo>
                  <a:lnTo>
                    <a:pt x="1653566" y="1854931"/>
                  </a:lnTo>
                  <a:lnTo>
                    <a:pt x="1658277" y="1807849"/>
                  </a:lnTo>
                  <a:lnTo>
                    <a:pt x="1661665" y="1760396"/>
                  </a:lnTo>
                  <a:lnTo>
                    <a:pt x="1663712" y="1712590"/>
                  </a:lnTo>
                  <a:lnTo>
                    <a:pt x="1664398" y="1664449"/>
                  </a:lnTo>
                  <a:lnTo>
                    <a:pt x="1663712" y="1616305"/>
                  </a:lnTo>
                  <a:lnTo>
                    <a:pt x="1661665" y="1568496"/>
                  </a:lnTo>
                  <a:lnTo>
                    <a:pt x="1658277" y="1521041"/>
                  </a:lnTo>
                  <a:lnTo>
                    <a:pt x="1653566" y="1473957"/>
                  </a:lnTo>
                  <a:lnTo>
                    <a:pt x="1647551" y="1427264"/>
                  </a:lnTo>
                  <a:lnTo>
                    <a:pt x="1640250" y="1380980"/>
                  </a:lnTo>
                  <a:lnTo>
                    <a:pt x="1631682" y="1335124"/>
                  </a:lnTo>
                  <a:lnTo>
                    <a:pt x="1621865" y="1289715"/>
                  </a:lnTo>
                  <a:lnTo>
                    <a:pt x="1610819" y="1244771"/>
                  </a:lnTo>
                  <a:lnTo>
                    <a:pt x="1598562" y="1200310"/>
                  </a:lnTo>
                  <a:lnTo>
                    <a:pt x="1585113" y="1156353"/>
                  </a:lnTo>
                  <a:lnTo>
                    <a:pt x="1570490" y="1112916"/>
                  </a:lnTo>
                  <a:lnTo>
                    <a:pt x="1554712" y="1070019"/>
                  </a:lnTo>
                  <a:lnTo>
                    <a:pt x="1537797" y="1027681"/>
                  </a:lnTo>
                  <a:lnTo>
                    <a:pt x="1519765" y="985919"/>
                  </a:lnTo>
                  <a:lnTo>
                    <a:pt x="1500633" y="944754"/>
                  </a:lnTo>
                  <a:lnTo>
                    <a:pt x="1480421" y="904203"/>
                  </a:lnTo>
                  <a:lnTo>
                    <a:pt x="1459147" y="864284"/>
                  </a:lnTo>
                  <a:lnTo>
                    <a:pt x="1436830" y="825018"/>
                  </a:lnTo>
                  <a:lnTo>
                    <a:pt x="1413488" y="786422"/>
                  </a:lnTo>
                  <a:lnTo>
                    <a:pt x="1389140" y="748514"/>
                  </a:lnTo>
                  <a:lnTo>
                    <a:pt x="1363805" y="711315"/>
                  </a:lnTo>
                  <a:lnTo>
                    <a:pt x="1337502" y="674841"/>
                  </a:lnTo>
                  <a:lnTo>
                    <a:pt x="1310248" y="639113"/>
                  </a:lnTo>
                  <a:lnTo>
                    <a:pt x="1282063" y="604148"/>
                  </a:lnTo>
                  <a:lnTo>
                    <a:pt x="1252966" y="569965"/>
                  </a:lnTo>
                  <a:lnTo>
                    <a:pt x="1222974" y="536583"/>
                  </a:lnTo>
                  <a:lnTo>
                    <a:pt x="1192107" y="504021"/>
                  </a:lnTo>
                  <a:lnTo>
                    <a:pt x="1160384" y="472296"/>
                  </a:lnTo>
                  <a:lnTo>
                    <a:pt x="1127822" y="441429"/>
                  </a:lnTo>
                  <a:lnTo>
                    <a:pt x="1094441" y="411437"/>
                  </a:lnTo>
                  <a:lnTo>
                    <a:pt x="1060259" y="382339"/>
                  </a:lnTo>
                  <a:lnTo>
                    <a:pt x="1025295" y="354153"/>
                  </a:lnTo>
                  <a:lnTo>
                    <a:pt x="989567" y="326899"/>
                  </a:lnTo>
                  <a:lnTo>
                    <a:pt x="953095" y="300595"/>
                  </a:lnTo>
                  <a:lnTo>
                    <a:pt x="915896" y="275260"/>
                  </a:lnTo>
                  <a:lnTo>
                    <a:pt x="877990" y="250912"/>
                  </a:lnTo>
                  <a:lnTo>
                    <a:pt x="839395" y="227570"/>
                  </a:lnTo>
                  <a:lnTo>
                    <a:pt x="800129" y="205252"/>
                  </a:lnTo>
                  <a:lnTo>
                    <a:pt x="760212" y="183978"/>
                  </a:lnTo>
                  <a:lnTo>
                    <a:pt x="719663" y="163766"/>
                  </a:lnTo>
                  <a:lnTo>
                    <a:pt x="678498" y="144634"/>
                  </a:lnTo>
                  <a:lnTo>
                    <a:pt x="636739" y="126601"/>
                  </a:lnTo>
                  <a:lnTo>
                    <a:pt x="594402" y="109686"/>
                  </a:lnTo>
                  <a:lnTo>
                    <a:pt x="551507" y="93908"/>
                  </a:lnTo>
                  <a:lnTo>
                    <a:pt x="508072" y="79285"/>
                  </a:lnTo>
                  <a:lnTo>
                    <a:pt x="464116" y="65835"/>
                  </a:lnTo>
                  <a:lnTo>
                    <a:pt x="419657" y="53578"/>
                  </a:lnTo>
                  <a:lnTo>
                    <a:pt x="374715" y="42532"/>
                  </a:lnTo>
                  <a:lnTo>
                    <a:pt x="329308" y="32716"/>
                  </a:lnTo>
                  <a:lnTo>
                    <a:pt x="283454" y="24148"/>
                  </a:lnTo>
                  <a:lnTo>
                    <a:pt x="237172" y="16847"/>
                  </a:lnTo>
                  <a:lnTo>
                    <a:pt x="190482" y="10832"/>
                  </a:lnTo>
                  <a:lnTo>
                    <a:pt x="143400" y="6121"/>
                  </a:lnTo>
                  <a:lnTo>
                    <a:pt x="95947" y="2732"/>
                  </a:lnTo>
                  <a:lnTo>
                    <a:pt x="48141" y="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81A8">
                <a:alpha val="3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2983" y="2321140"/>
              <a:ext cx="1160780" cy="1859280"/>
            </a:xfrm>
            <a:custGeom>
              <a:avLst/>
              <a:gdLst/>
              <a:ahLst/>
              <a:cxnLst/>
              <a:rect l="l" t="t" r="r" b="b"/>
              <a:pathLst>
                <a:path w="1160780" h="1859279">
                  <a:moveTo>
                    <a:pt x="1103401" y="1222984"/>
                  </a:moveTo>
                  <a:lnTo>
                    <a:pt x="1097800" y="1174318"/>
                  </a:lnTo>
                  <a:lnTo>
                    <a:pt x="1081824" y="1129652"/>
                  </a:lnTo>
                  <a:lnTo>
                    <a:pt x="1056779" y="1090244"/>
                  </a:lnTo>
                  <a:lnTo>
                    <a:pt x="1023912" y="1057376"/>
                  </a:lnTo>
                  <a:lnTo>
                    <a:pt x="984504" y="1032319"/>
                  </a:lnTo>
                  <a:lnTo>
                    <a:pt x="939838" y="1016355"/>
                  </a:lnTo>
                  <a:lnTo>
                    <a:pt x="891171" y="1010742"/>
                  </a:lnTo>
                  <a:lnTo>
                    <a:pt x="212242" y="1010742"/>
                  </a:lnTo>
                  <a:lnTo>
                    <a:pt x="163576" y="1016355"/>
                  </a:lnTo>
                  <a:lnTo>
                    <a:pt x="118897" y="1032319"/>
                  </a:lnTo>
                  <a:lnTo>
                    <a:pt x="79489" y="1057376"/>
                  </a:lnTo>
                  <a:lnTo>
                    <a:pt x="46621" y="1090244"/>
                  </a:lnTo>
                  <a:lnTo>
                    <a:pt x="21564" y="1129652"/>
                  </a:lnTo>
                  <a:lnTo>
                    <a:pt x="5600" y="1174318"/>
                  </a:lnTo>
                  <a:lnTo>
                    <a:pt x="0" y="1222984"/>
                  </a:lnTo>
                  <a:lnTo>
                    <a:pt x="0" y="1647037"/>
                  </a:lnTo>
                  <a:lnTo>
                    <a:pt x="5600" y="1695704"/>
                  </a:lnTo>
                  <a:lnTo>
                    <a:pt x="21564" y="1740382"/>
                  </a:lnTo>
                  <a:lnTo>
                    <a:pt x="46621" y="1779790"/>
                  </a:lnTo>
                  <a:lnTo>
                    <a:pt x="79489" y="1812658"/>
                  </a:lnTo>
                  <a:lnTo>
                    <a:pt x="118897" y="1837715"/>
                  </a:lnTo>
                  <a:lnTo>
                    <a:pt x="163576" y="1853679"/>
                  </a:lnTo>
                  <a:lnTo>
                    <a:pt x="212242" y="1859280"/>
                  </a:lnTo>
                  <a:lnTo>
                    <a:pt x="891171" y="1859280"/>
                  </a:lnTo>
                  <a:lnTo>
                    <a:pt x="939838" y="1853679"/>
                  </a:lnTo>
                  <a:lnTo>
                    <a:pt x="984504" y="1837715"/>
                  </a:lnTo>
                  <a:lnTo>
                    <a:pt x="1023912" y="1812658"/>
                  </a:lnTo>
                  <a:lnTo>
                    <a:pt x="1056779" y="1779790"/>
                  </a:lnTo>
                  <a:lnTo>
                    <a:pt x="1081824" y="1740382"/>
                  </a:lnTo>
                  <a:lnTo>
                    <a:pt x="1097800" y="1695704"/>
                  </a:lnTo>
                  <a:lnTo>
                    <a:pt x="1103401" y="1647037"/>
                  </a:lnTo>
                  <a:lnTo>
                    <a:pt x="1103401" y="1222984"/>
                  </a:lnTo>
                  <a:close/>
                </a:path>
                <a:path w="1160780" h="1859279">
                  <a:moveTo>
                    <a:pt x="1160780" y="212242"/>
                  </a:moveTo>
                  <a:lnTo>
                    <a:pt x="1155166" y="163576"/>
                  </a:lnTo>
                  <a:lnTo>
                    <a:pt x="1139202" y="118897"/>
                  </a:lnTo>
                  <a:lnTo>
                    <a:pt x="1114145" y="79489"/>
                  </a:lnTo>
                  <a:lnTo>
                    <a:pt x="1081278" y="46621"/>
                  </a:lnTo>
                  <a:lnTo>
                    <a:pt x="1041882" y="21564"/>
                  </a:lnTo>
                  <a:lnTo>
                    <a:pt x="997204" y="5600"/>
                  </a:lnTo>
                  <a:lnTo>
                    <a:pt x="948550" y="0"/>
                  </a:lnTo>
                  <a:lnTo>
                    <a:pt x="269621" y="0"/>
                  </a:lnTo>
                  <a:lnTo>
                    <a:pt x="220954" y="5600"/>
                  </a:lnTo>
                  <a:lnTo>
                    <a:pt x="176276" y="21564"/>
                  </a:lnTo>
                  <a:lnTo>
                    <a:pt x="136867" y="46621"/>
                  </a:lnTo>
                  <a:lnTo>
                    <a:pt x="104000" y="79489"/>
                  </a:lnTo>
                  <a:lnTo>
                    <a:pt x="78943" y="118897"/>
                  </a:lnTo>
                  <a:lnTo>
                    <a:pt x="62979" y="163576"/>
                  </a:lnTo>
                  <a:lnTo>
                    <a:pt x="57378" y="212242"/>
                  </a:lnTo>
                  <a:lnTo>
                    <a:pt x="57378" y="627888"/>
                  </a:lnTo>
                  <a:lnTo>
                    <a:pt x="62979" y="676554"/>
                  </a:lnTo>
                  <a:lnTo>
                    <a:pt x="78943" y="721220"/>
                  </a:lnTo>
                  <a:lnTo>
                    <a:pt x="104000" y="760628"/>
                  </a:lnTo>
                  <a:lnTo>
                    <a:pt x="136867" y="793496"/>
                  </a:lnTo>
                  <a:lnTo>
                    <a:pt x="176276" y="818553"/>
                  </a:lnTo>
                  <a:lnTo>
                    <a:pt x="220954" y="834517"/>
                  </a:lnTo>
                  <a:lnTo>
                    <a:pt x="269621" y="840130"/>
                  </a:lnTo>
                  <a:lnTo>
                    <a:pt x="948550" y="840130"/>
                  </a:lnTo>
                  <a:lnTo>
                    <a:pt x="997204" y="834517"/>
                  </a:lnTo>
                  <a:lnTo>
                    <a:pt x="1041882" y="818553"/>
                  </a:lnTo>
                  <a:lnTo>
                    <a:pt x="1081278" y="793496"/>
                  </a:lnTo>
                  <a:lnTo>
                    <a:pt x="1114145" y="760628"/>
                  </a:lnTo>
                  <a:lnTo>
                    <a:pt x="1139202" y="721220"/>
                  </a:lnTo>
                  <a:lnTo>
                    <a:pt x="1155166" y="676554"/>
                  </a:lnTo>
                  <a:lnTo>
                    <a:pt x="1160780" y="627888"/>
                  </a:lnTo>
                  <a:lnTo>
                    <a:pt x="1160780" y="212242"/>
                  </a:lnTo>
                  <a:close/>
                </a:path>
              </a:pathLst>
            </a:custGeom>
            <a:solidFill>
              <a:srgbClr val="B86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176" rIns="0" bIns="0" rtlCol="0">
            <a:spAutoFit/>
          </a:bodyPr>
          <a:lstStyle/>
          <a:p>
            <a:pPr marL="2319020">
              <a:lnSpc>
                <a:spcPct val="100000"/>
              </a:lnSpc>
              <a:spcBef>
                <a:spcPts val="100"/>
              </a:spcBef>
            </a:pPr>
            <a:r>
              <a:rPr spc="105" dirty="0"/>
              <a:t>MODIFICACIONES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49301" y="1225999"/>
            <a:ext cx="6324600" cy="1031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sz="1600" b="1" spc="10" dirty="0">
                <a:latin typeface="Trebuchet MS"/>
                <a:cs typeface="Trebuchet MS"/>
              </a:rPr>
              <a:t>Por</a:t>
            </a:r>
            <a:r>
              <a:rPr sz="1600" b="1" spc="-65" dirty="0">
                <a:latin typeface="Trebuchet MS"/>
                <a:cs typeface="Trebuchet MS"/>
              </a:rPr>
              <a:t> </a:t>
            </a:r>
            <a:r>
              <a:rPr sz="1600" b="1" spc="10" dirty="0">
                <a:latin typeface="Trebuchet MS"/>
                <a:cs typeface="Trebuchet MS"/>
              </a:rPr>
              <a:t>práctica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spc="100" dirty="0">
                <a:latin typeface="Trebuchet MS"/>
                <a:cs typeface="Trebuchet MS"/>
              </a:rPr>
              <a:t>y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spc="10" dirty="0">
                <a:latin typeface="Trebuchet MS"/>
                <a:cs typeface="Trebuchet MS"/>
              </a:rPr>
              <a:t>técnica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spc="10" dirty="0">
                <a:latin typeface="Trebuchet MS"/>
                <a:cs typeface="Trebuchet MS"/>
              </a:rPr>
              <a:t>normativa,</a:t>
            </a:r>
            <a:r>
              <a:rPr sz="1600" b="1" spc="-65" dirty="0">
                <a:latin typeface="Trebuchet MS"/>
                <a:cs typeface="Trebuchet MS"/>
              </a:rPr>
              <a:t> </a:t>
            </a:r>
            <a:r>
              <a:rPr sz="1600" b="1" spc="70" dirty="0">
                <a:latin typeface="Trebuchet MS"/>
                <a:cs typeface="Trebuchet MS"/>
              </a:rPr>
              <a:t>las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spc="10" dirty="0">
                <a:latin typeface="Trebuchet MS"/>
                <a:cs typeface="Trebuchet MS"/>
              </a:rPr>
              <a:t>modificaciones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spc="40" dirty="0">
                <a:latin typeface="Trebuchet MS"/>
                <a:cs typeface="Trebuchet MS"/>
              </a:rPr>
              <a:t>a </a:t>
            </a:r>
            <a:r>
              <a:rPr sz="1600" b="1" spc="45" dirty="0">
                <a:latin typeface="Trebuchet MS"/>
                <a:cs typeface="Trebuchet MS"/>
              </a:rPr>
              <a:t>disposiciones</a:t>
            </a:r>
            <a:r>
              <a:rPr sz="1600" b="1" spc="-75" dirty="0">
                <a:latin typeface="Trebuchet MS"/>
                <a:cs typeface="Trebuchet MS"/>
              </a:rPr>
              <a:t> </a:t>
            </a:r>
            <a:r>
              <a:rPr sz="1600" b="1" spc="10" dirty="0">
                <a:latin typeface="Trebuchet MS"/>
                <a:cs typeface="Trebuchet MS"/>
              </a:rPr>
              <a:t>normativas</a:t>
            </a:r>
            <a:r>
              <a:rPr sz="1600" b="1" spc="-75" dirty="0">
                <a:latin typeface="Trebuchet MS"/>
                <a:cs typeface="Trebuchet MS"/>
              </a:rPr>
              <a:t> </a:t>
            </a:r>
            <a:r>
              <a:rPr sz="1600" b="1" spc="95" dirty="0">
                <a:latin typeface="Trebuchet MS"/>
                <a:cs typeface="Trebuchet MS"/>
              </a:rPr>
              <a:t>se</a:t>
            </a:r>
            <a:r>
              <a:rPr sz="1600" b="1" spc="-75" dirty="0">
                <a:latin typeface="Trebuchet MS"/>
                <a:cs typeface="Trebuchet MS"/>
              </a:rPr>
              <a:t> </a:t>
            </a:r>
            <a:r>
              <a:rPr sz="1600" b="1" spc="10" dirty="0">
                <a:latin typeface="Trebuchet MS"/>
                <a:cs typeface="Trebuchet MS"/>
              </a:rPr>
              <a:t>hacen</a:t>
            </a:r>
            <a:r>
              <a:rPr sz="1600" b="1" spc="-75" dirty="0">
                <a:latin typeface="Trebuchet MS"/>
                <a:cs typeface="Trebuchet MS"/>
              </a:rPr>
              <a:t> </a:t>
            </a:r>
            <a:r>
              <a:rPr sz="1600" b="1" spc="50" dirty="0">
                <a:latin typeface="Trebuchet MS"/>
                <a:cs typeface="Trebuchet MS"/>
              </a:rPr>
              <a:t>de</a:t>
            </a:r>
            <a:r>
              <a:rPr sz="1600" b="1" spc="-70" dirty="0">
                <a:latin typeface="Trebuchet MS"/>
                <a:cs typeface="Trebuchet MS"/>
              </a:rPr>
              <a:t> </a:t>
            </a:r>
            <a:r>
              <a:rPr sz="1600" b="1" spc="10" dirty="0">
                <a:latin typeface="Trebuchet MS"/>
                <a:cs typeface="Trebuchet MS"/>
              </a:rPr>
              <a:t>manera</a:t>
            </a:r>
            <a:r>
              <a:rPr sz="1600" b="1" spc="-7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explícita</a:t>
            </a:r>
            <a:r>
              <a:rPr sz="1600" b="1" spc="-75" dirty="0">
                <a:latin typeface="Trebuchet MS"/>
                <a:cs typeface="Trebuchet MS"/>
              </a:rPr>
              <a:t> </a:t>
            </a:r>
            <a:r>
              <a:rPr sz="1600" b="1" spc="100" dirty="0">
                <a:latin typeface="Trebuchet MS"/>
                <a:cs typeface="Trebuchet MS"/>
              </a:rPr>
              <a:t>y</a:t>
            </a:r>
            <a:r>
              <a:rPr sz="1600" b="1" spc="-7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textual, </a:t>
            </a:r>
            <a:r>
              <a:rPr sz="1600" b="1" spc="50" dirty="0">
                <a:latin typeface="Trebuchet MS"/>
                <a:cs typeface="Trebuchet MS"/>
              </a:rPr>
              <a:t>con</a:t>
            </a:r>
            <a:r>
              <a:rPr sz="1600" b="1" spc="-5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el</a:t>
            </a:r>
            <a:r>
              <a:rPr sz="1600" b="1" spc="-50" dirty="0">
                <a:latin typeface="Trebuchet MS"/>
                <a:cs typeface="Trebuchet MS"/>
              </a:rPr>
              <a:t> </a:t>
            </a:r>
            <a:r>
              <a:rPr sz="1600" b="1" spc="90" dirty="0">
                <a:latin typeface="Trebuchet MS"/>
                <a:cs typeface="Trebuchet MS"/>
              </a:rPr>
              <a:t>uso</a:t>
            </a:r>
            <a:r>
              <a:rPr sz="1600" b="1" spc="-50" dirty="0">
                <a:latin typeface="Trebuchet MS"/>
                <a:cs typeface="Trebuchet MS"/>
              </a:rPr>
              <a:t> </a:t>
            </a:r>
            <a:r>
              <a:rPr sz="1600" b="1" spc="50" dirty="0">
                <a:latin typeface="Trebuchet MS"/>
                <a:cs typeface="Trebuchet MS"/>
              </a:rPr>
              <a:t>de</a:t>
            </a:r>
            <a:r>
              <a:rPr sz="1600" b="1" spc="-50" dirty="0">
                <a:latin typeface="Trebuchet MS"/>
                <a:cs typeface="Trebuchet MS"/>
              </a:rPr>
              <a:t> </a:t>
            </a:r>
            <a:r>
              <a:rPr sz="1600" b="1" spc="70" dirty="0">
                <a:latin typeface="Trebuchet MS"/>
                <a:cs typeface="Trebuchet MS"/>
              </a:rPr>
              <a:t>las</a:t>
            </a:r>
            <a:r>
              <a:rPr sz="1600" b="1" spc="-5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siguientes</a:t>
            </a:r>
            <a:r>
              <a:rPr sz="1600" b="1" spc="-5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formulas:</a:t>
            </a:r>
            <a:r>
              <a:rPr sz="1600" b="1" spc="-50" dirty="0"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226DC8"/>
                </a:solidFill>
                <a:latin typeface="Trebuchet MS"/>
                <a:cs typeface="Trebuchet MS"/>
              </a:rPr>
              <a:t>reforma,</a:t>
            </a:r>
            <a:r>
              <a:rPr sz="1600" b="1" spc="-50" dirty="0">
                <a:solidFill>
                  <a:srgbClr val="226DC8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226DC8"/>
                </a:solidFill>
                <a:latin typeface="Trebuchet MS"/>
                <a:cs typeface="Trebuchet MS"/>
              </a:rPr>
              <a:t>adición</a:t>
            </a:r>
            <a:r>
              <a:rPr sz="1600" b="1" spc="-50" dirty="0">
                <a:solidFill>
                  <a:srgbClr val="226DC8"/>
                </a:solidFill>
                <a:latin typeface="Trebuchet MS"/>
                <a:cs typeface="Trebuchet MS"/>
              </a:rPr>
              <a:t> </a:t>
            </a:r>
            <a:r>
              <a:rPr sz="1600" b="1" spc="50" dirty="0">
                <a:solidFill>
                  <a:srgbClr val="226DC8"/>
                </a:solidFill>
                <a:latin typeface="Trebuchet MS"/>
                <a:cs typeface="Trebuchet MS"/>
              </a:rPr>
              <a:t>y </a:t>
            </a:r>
            <a:r>
              <a:rPr sz="1600" b="1" spc="-10" dirty="0">
                <a:solidFill>
                  <a:srgbClr val="226DC8"/>
                </a:solidFill>
                <a:latin typeface="Trebuchet MS"/>
                <a:cs typeface="Trebuchet MS"/>
              </a:rPr>
              <a:t>derogación.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49301" y="2495999"/>
            <a:ext cx="6586855" cy="523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sz="1600" b="1" spc="60" dirty="0">
                <a:latin typeface="Trebuchet MS"/>
                <a:cs typeface="Trebuchet MS"/>
              </a:rPr>
              <a:t>Consiste</a:t>
            </a:r>
            <a:r>
              <a:rPr sz="1600" b="1" spc="-6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en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agregar,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corregir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spc="90" dirty="0">
                <a:latin typeface="Trebuchet MS"/>
                <a:cs typeface="Trebuchet MS"/>
              </a:rPr>
              <a:t>o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eliminar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el</a:t>
            </a:r>
            <a:r>
              <a:rPr sz="1600" b="1" spc="-6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contenido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spc="50" dirty="0">
                <a:latin typeface="Trebuchet MS"/>
                <a:cs typeface="Trebuchet MS"/>
              </a:rPr>
              <a:t>de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alguna </a:t>
            </a:r>
            <a:r>
              <a:rPr sz="1600" b="1" dirty="0">
                <a:latin typeface="Trebuchet MS"/>
                <a:cs typeface="Trebuchet MS"/>
              </a:rPr>
              <a:t>disposición</a:t>
            </a:r>
            <a:r>
              <a:rPr sz="1600" b="1" spc="-3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normativa</a:t>
            </a:r>
            <a:r>
              <a:rPr sz="1600" b="1" spc="-30" dirty="0">
                <a:latin typeface="Trebuchet MS"/>
                <a:cs typeface="Trebuchet MS"/>
              </a:rPr>
              <a:t> </a:t>
            </a:r>
            <a:r>
              <a:rPr sz="1600" b="1" spc="90" dirty="0">
                <a:latin typeface="Trebuchet MS"/>
                <a:cs typeface="Trebuchet MS"/>
              </a:rPr>
              <a:t>a</a:t>
            </a:r>
            <a:r>
              <a:rPr sz="1600" b="1" spc="-3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efecto</a:t>
            </a:r>
            <a:r>
              <a:rPr sz="1600" b="1" spc="-30" dirty="0">
                <a:latin typeface="Trebuchet MS"/>
                <a:cs typeface="Trebuchet MS"/>
              </a:rPr>
              <a:t> </a:t>
            </a:r>
            <a:r>
              <a:rPr sz="1600" b="1" spc="50" dirty="0">
                <a:latin typeface="Trebuchet MS"/>
                <a:cs typeface="Trebuchet MS"/>
              </a:rPr>
              <a:t>de</a:t>
            </a:r>
            <a:r>
              <a:rPr sz="1600" b="1" spc="-3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reformular</a:t>
            </a:r>
            <a:r>
              <a:rPr sz="1600" b="1" spc="-35" dirty="0">
                <a:latin typeface="Trebuchet MS"/>
                <a:cs typeface="Trebuchet MS"/>
              </a:rPr>
              <a:t> </a:t>
            </a:r>
            <a:r>
              <a:rPr sz="1600" b="1" spc="110" dirty="0">
                <a:latin typeface="Trebuchet MS"/>
                <a:cs typeface="Trebuchet MS"/>
              </a:rPr>
              <a:t>su</a:t>
            </a:r>
            <a:r>
              <a:rPr sz="1600" b="1" spc="-3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sentido</a:t>
            </a:r>
            <a:r>
              <a:rPr sz="1600" b="1" spc="-35" dirty="0">
                <a:latin typeface="Trebuchet MS"/>
                <a:cs typeface="Trebuchet MS"/>
              </a:rPr>
              <a:t> </a:t>
            </a:r>
            <a:r>
              <a:rPr sz="1600" b="1" spc="90" dirty="0">
                <a:latin typeface="Trebuchet MS"/>
                <a:cs typeface="Trebuchet MS"/>
              </a:rPr>
              <a:t>o</a:t>
            </a:r>
            <a:r>
              <a:rPr sz="1600" b="1" spc="-30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alcances.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49301" y="3511999"/>
            <a:ext cx="6527165" cy="523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sz="1600" b="1" spc="120" dirty="0">
                <a:latin typeface="Trebuchet MS"/>
                <a:cs typeface="Trebuchet MS"/>
              </a:rPr>
              <a:t>Es</a:t>
            </a:r>
            <a:r>
              <a:rPr sz="1600" b="1" spc="-85" dirty="0">
                <a:latin typeface="Trebuchet MS"/>
                <a:cs typeface="Trebuchet MS"/>
              </a:rPr>
              <a:t> </a:t>
            </a:r>
            <a:r>
              <a:rPr sz="1600" b="1" spc="10" dirty="0">
                <a:latin typeface="Trebuchet MS"/>
                <a:cs typeface="Trebuchet MS"/>
              </a:rPr>
              <a:t>la</a:t>
            </a:r>
            <a:r>
              <a:rPr sz="1600" b="1" spc="-85" dirty="0">
                <a:latin typeface="Trebuchet MS"/>
                <a:cs typeface="Trebuchet MS"/>
              </a:rPr>
              <a:t> </a:t>
            </a:r>
            <a:r>
              <a:rPr sz="1600" b="1" spc="10" dirty="0">
                <a:latin typeface="Trebuchet MS"/>
                <a:cs typeface="Trebuchet MS"/>
              </a:rPr>
              <a:t>incorporación</a:t>
            </a:r>
            <a:r>
              <a:rPr sz="1600" b="1" spc="-85" dirty="0">
                <a:latin typeface="Trebuchet MS"/>
                <a:cs typeface="Trebuchet MS"/>
              </a:rPr>
              <a:t> </a:t>
            </a:r>
            <a:r>
              <a:rPr sz="1600" b="1" spc="50" dirty="0">
                <a:latin typeface="Trebuchet MS"/>
                <a:cs typeface="Trebuchet MS"/>
              </a:rPr>
              <a:t>de</a:t>
            </a:r>
            <a:r>
              <a:rPr sz="1600" b="1" spc="-80" dirty="0">
                <a:latin typeface="Trebuchet MS"/>
                <a:cs typeface="Trebuchet MS"/>
              </a:rPr>
              <a:t> </a:t>
            </a:r>
            <a:r>
              <a:rPr sz="1600" b="1" spc="20" dirty="0">
                <a:latin typeface="Trebuchet MS"/>
                <a:cs typeface="Trebuchet MS"/>
              </a:rPr>
              <a:t>contenidos</a:t>
            </a:r>
            <a:r>
              <a:rPr sz="1600" b="1" spc="-85" dirty="0">
                <a:latin typeface="Trebuchet MS"/>
                <a:cs typeface="Trebuchet MS"/>
              </a:rPr>
              <a:t> </a:t>
            </a:r>
            <a:r>
              <a:rPr sz="1600" b="1" spc="90" dirty="0">
                <a:latin typeface="Trebuchet MS"/>
                <a:cs typeface="Trebuchet MS"/>
              </a:rPr>
              <a:t>a</a:t>
            </a:r>
            <a:r>
              <a:rPr sz="1600" b="1" spc="-85" dirty="0">
                <a:latin typeface="Trebuchet MS"/>
                <a:cs typeface="Trebuchet MS"/>
              </a:rPr>
              <a:t> </a:t>
            </a:r>
            <a:r>
              <a:rPr sz="1600" b="1" spc="20" dirty="0">
                <a:latin typeface="Trebuchet MS"/>
                <a:cs typeface="Trebuchet MS"/>
              </a:rPr>
              <a:t>una</a:t>
            </a:r>
            <a:r>
              <a:rPr sz="1600" b="1" spc="-80" dirty="0">
                <a:latin typeface="Trebuchet MS"/>
                <a:cs typeface="Trebuchet MS"/>
              </a:rPr>
              <a:t> </a:t>
            </a:r>
            <a:r>
              <a:rPr sz="1600" b="1" spc="20" dirty="0">
                <a:latin typeface="Trebuchet MS"/>
                <a:cs typeface="Trebuchet MS"/>
              </a:rPr>
              <a:t>disposición</a:t>
            </a:r>
            <a:r>
              <a:rPr sz="1600" b="1" spc="-85" dirty="0">
                <a:latin typeface="Trebuchet MS"/>
                <a:cs typeface="Trebuchet MS"/>
              </a:rPr>
              <a:t> </a:t>
            </a:r>
            <a:r>
              <a:rPr sz="1600" b="1" spc="10" dirty="0">
                <a:latin typeface="Trebuchet MS"/>
                <a:cs typeface="Trebuchet MS"/>
              </a:rPr>
              <a:t>normativa,</a:t>
            </a:r>
            <a:r>
              <a:rPr sz="1600" b="1" spc="-85" dirty="0">
                <a:latin typeface="Trebuchet MS"/>
                <a:cs typeface="Trebuchet MS"/>
              </a:rPr>
              <a:t> </a:t>
            </a:r>
            <a:r>
              <a:rPr sz="1600" b="1" spc="-25" dirty="0">
                <a:latin typeface="Trebuchet MS"/>
                <a:cs typeface="Trebuchet MS"/>
              </a:rPr>
              <a:t>con </a:t>
            </a:r>
            <a:r>
              <a:rPr sz="1600" b="1" dirty="0">
                <a:latin typeface="Trebuchet MS"/>
                <a:cs typeface="Trebuchet MS"/>
              </a:rPr>
              <a:t>la</a:t>
            </a:r>
            <a:r>
              <a:rPr sz="1600" b="1" spc="-5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finalidad</a:t>
            </a:r>
            <a:r>
              <a:rPr sz="1600" b="1" spc="-50" dirty="0">
                <a:latin typeface="Trebuchet MS"/>
                <a:cs typeface="Trebuchet MS"/>
              </a:rPr>
              <a:t> </a:t>
            </a:r>
            <a:r>
              <a:rPr sz="1600" b="1" spc="50" dirty="0">
                <a:latin typeface="Trebuchet MS"/>
                <a:cs typeface="Trebuchet MS"/>
              </a:rPr>
              <a:t>de</a:t>
            </a:r>
            <a:r>
              <a:rPr sz="1600" b="1" spc="-5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complementar</a:t>
            </a:r>
            <a:r>
              <a:rPr sz="1600" b="1" spc="-50" dirty="0">
                <a:latin typeface="Trebuchet MS"/>
                <a:cs typeface="Trebuchet MS"/>
              </a:rPr>
              <a:t> </a:t>
            </a:r>
            <a:r>
              <a:rPr sz="1600" b="1" spc="110" dirty="0">
                <a:latin typeface="Trebuchet MS"/>
                <a:cs typeface="Trebuchet MS"/>
              </a:rPr>
              <a:t>su</a:t>
            </a:r>
            <a:r>
              <a:rPr sz="1600" b="1" spc="-5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sentido</a:t>
            </a:r>
            <a:r>
              <a:rPr sz="1600" b="1" spc="-50" dirty="0">
                <a:latin typeface="Trebuchet MS"/>
                <a:cs typeface="Trebuchet MS"/>
              </a:rPr>
              <a:t> </a:t>
            </a:r>
            <a:r>
              <a:rPr sz="1600" b="1" spc="90" dirty="0">
                <a:latin typeface="Trebuchet MS"/>
                <a:cs typeface="Trebuchet MS"/>
              </a:rPr>
              <a:t>o</a:t>
            </a:r>
            <a:r>
              <a:rPr sz="1600" b="1" spc="-5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alcances.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3497" y="2558804"/>
            <a:ext cx="91122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FFFFFF"/>
                </a:solidFill>
                <a:latin typeface="Trebuchet MS"/>
                <a:cs typeface="Trebuchet MS"/>
              </a:rPr>
              <a:t>Reforma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6814" y="3572023"/>
            <a:ext cx="8058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FFFFFF"/>
                </a:solidFill>
                <a:latin typeface="Trebuchet MS"/>
                <a:cs typeface="Trebuchet MS"/>
              </a:rPr>
              <a:t>Adición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92895"/>
            <a:ext cx="4412615" cy="2705100"/>
          </a:xfrm>
          <a:custGeom>
            <a:avLst/>
            <a:gdLst/>
            <a:ahLst/>
            <a:cxnLst/>
            <a:rect l="l" t="t" r="r" b="b"/>
            <a:pathLst>
              <a:path w="4412615" h="2705100">
                <a:moveTo>
                  <a:pt x="1707452" y="0"/>
                </a:moveTo>
                <a:lnTo>
                  <a:pt x="1654899" y="505"/>
                </a:lnTo>
                <a:lnTo>
                  <a:pt x="1602587" y="2009"/>
                </a:lnTo>
                <a:lnTo>
                  <a:pt x="1550525" y="4503"/>
                </a:lnTo>
                <a:lnTo>
                  <a:pt x="1498722" y="7980"/>
                </a:lnTo>
                <a:lnTo>
                  <a:pt x="1447187" y="12429"/>
                </a:lnTo>
                <a:lnTo>
                  <a:pt x="1395930" y="17842"/>
                </a:lnTo>
                <a:lnTo>
                  <a:pt x="1344960" y="24209"/>
                </a:lnTo>
                <a:lnTo>
                  <a:pt x="1294285" y="31521"/>
                </a:lnTo>
                <a:lnTo>
                  <a:pt x="1243915" y="39769"/>
                </a:lnTo>
                <a:lnTo>
                  <a:pt x="1193860" y="48944"/>
                </a:lnTo>
                <a:lnTo>
                  <a:pt x="1144127" y="59037"/>
                </a:lnTo>
                <a:lnTo>
                  <a:pt x="1094713" y="70041"/>
                </a:lnTo>
                <a:lnTo>
                  <a:pt x="1045667" y="81938"/>
                </a:lnTo>
                <a:lnTo>
                  <a:pt x="996958" y="94728"/>
                </a:lnTo>
                <a:lnTo>
                  <a:pt x="948609" y="108399"/>
                </a:lnTo>
                <a:lnTo>
                  <a:pt x="900628" y="122941"/>
                </a:lnTo>
                <a:lnTo>
                  <a:pt x="853025" y="138346"/>
                </a:lnTo>
                <a:lnTo>
                  <a:pt x="805809" y="154605"/>
                </a:lnTo>
                <a:lnTo>
                  <a:pt x="758989" y="171707"/>
                </a:lnTo>
                <a:lnTo>
                  <a:pt x="712575" y="189644"/>
                </a:lnTo>
                <a:lnTo>
                  <a:pt x="666574" y="208407"/>
                </a:lnTo>
                <a:lnTo>
                  <a:pt x="620997" y="227987"/>
                </a:lnTo>
                <a:lnTo>
                  <a:pt x="575853" y="248374"/>
                </a:lnTo>
                <a:lnTo>
                  <a:pt x="531063" y="269602"/>
                </a:lnTo>
                <a:lnTo>
                  <a:pt x="486898" y="291532"/>
                </a:lnTo>
                <a:lnTo>
                  <a:pt x="443105" y="314286"/>
                </a:lnTo>
                <a:lnTo>
                  <a:pt x="399782" y="337810"/>
                </a:lnTo>
                <a:lnTo>
                  <a:pt x="356937" y="362096"/>
                </a:lnTo>
                <a:lnTo>
                  <a:pt x="314579" y="387134"/>
                </a:lnTo>
                <a:lnTo>
                  <a:pt x="272717" y="412914"/>
                </a:lnTo>
                <a:lnTo>
                  <a:pt x="231361" y="439429"/>
                </a:lnTo>
                <a:lnTo>
                  <a:pt x="190519" y="466668"/>
                </a:lnTo>
                <a:lnTo>
                  <a:pt x="150201" y="494623"/>
                </a:lnTo>
                <a:lnTo>
                  <a:pt x="110416" y="523284"/>
                </a:lnTo>
                <a:lnTo>
                  <a:pt x="71173" y="552642"/>
                </a:lnTo>
                <a:lnTo>
                  <a:pt x="32481" y="582687"/>
                </a:lnTo>
                <a:lnTo>
                  <a:pt x="0" y="608859"/>
                </a:lnTo>
                <a:lnTo>
                  <a:pt x="0" y="2704660"/>
                </a:lnTo>
                <a:lnTo>
                  <a:pt x="126315" y="2704660"/>
                </a:lnTo>
                <a:lnTo>
                  <a:pt x="127041" y="2656394"/>
                </a:lnTo>
                <a:lnTo>
                  <a:pt x="129206" y="2608485"/>
                </a:lnTo>
                <a:lnTo>
                  <a:pt x="132789" y="2560953"/>
                </a:lnTo>
                <a:lnTo>
                  <a:pt x="137769" y="2513817"/>
                </a:lnTo>
                <a:lnTo>
                  <a:pt x="144125" y="2467100"/>
                </a:lnTo>
                <a:lnTo>
                  <a:pt x="151836" y="2420820"/>
                </a:lnTo>
                <a:lnTo>
                  <a:pt x="160882" y="2375000"/>
                </a:lnTo>
                <a:lnTo>
                  <a:pt x="171241" y="2329661"/>
                </a:lnTo>
                <a:lnTo>
                  <a:pt x="182893" y="2284822"/>
                </a:lnTo>
                <a:lnTo>
                  <a:pt x="195818" y="2240505"/>
                </a:lnTo>
                <a:lnTo>
                  <a:pt x="209993" y="2196731"/>
                </a:lnTo>
                <a:lnTo>
                  <a:pt x="225399" y="2153521"/>
                </a:lnTo>
                <a:lnTo>
                  <a:pt x="242014" y="2110894"/>
                </a:lnTo>
                <a:lnTo>
                  <a:pt x="259818" y="2068873"/>
                </a:lnTo>
                <a:lnTo>
                  <a:pt x="278789" y="2027479"/>
                </a:lnTo>
                <a:lnTo>
                  <a:pt x="298908" y="1986731"/>
                </a:lnTo>
                <a:lnTo>
                  <a:pt x="320152" y="1946650"/>
                </a:lnTo>
                <a:lnTo>
                  <a:pt x="342502" y="1907259"/>
                </a:lnTo>
                <a:lnTo>
                  <a:pt x="365937" y="1868577"/>
                </a:lnTo>
                <a:lnTo>
                  <a:pt x="390435" y="1830625"/>
                </a:lnTo>
                <a:lnTo>
                  <a:pt x="415976" y="1793424"/>
                </a:lnTo>
                <a:lnTo>
                  <a:pt x="442538" y="1756995"/>
                </a:lnTo>
                <a:lnTo>
                  <a:pt x="470102" y="1721358"/>
                </a:lnTo>
                <a:lnTo>
                  <a:pt x="498646" y="1686536"/>
                </a:lnTo>
                <a:lnTo>
                  <a:pt x="528150" y="1652547"/>
                </a:lnTo>
                <a:lnTo>
                  <a:pt x="558592" y="1619414"/>
                </a:lnTo>
                <a:lnTo>
                  <a:pt x="589952" y="1587157"/>
                </a:lnTo>
                <a:lnTo>
                  <a:pt x="622209" y="1555797"/>
                </a:lnTo>
                <a:lnTo>
                  <a:pt x="655342" y="1525355"/>
                </a:lnTo>
                <a:lnTo>
                  <a:pt x="689330" y="1495852"/>
                </a:lnTo>
                <a:lnTo>
                  <a:pt x="724153" y="1467308"/>
                </a:lnTo>
                <a:lnTo>
                  <a:pt x="759789" y="1439744"/>
                </a:lnTo>
                <a:lnTo>
                  <a:pt x="796218" y="1413181"/>
                </a:lnTo>
                <a:lnTo>
                  <a:pt x="833419" y="1387640"/>
                </a:lnTo>
                <a:lnTo>
                  <a:pt x="871371" y="1363142"/>
                </a:lnTo>
                <a:lnTo>
                  <a:pt x="910054" y="1339708"/>
                </a:lnTo>
                <a:lnTo>
                  <a:pt x="949445" y="1317358"/>
                </a:lnTo>
                <a:lnTo>
                  <a:pt x="989525" y="1296113"/>
                </a:lnTo>
                <a:lnTo>
                  <a:pt x="1030273" y="1275994"/>
                </a:lnTo>
                <a:lnTo>
                  <a:pt x="1071668" y="1257023"/>
                </a:lnTo>
                <a:lnTo>
                  <a:pt x="1113689" y="1239219"/>
                </a:lnTo>
                <a:lnTo>
                  <a:pt x="1156315" y="1222604"/>
                </a:lnTo>
                <a:lnTo>
                  <a:pt x="1199526" y="1207198"/>
                </a:lnTo>
                <a:lnTo>
                  <a:pt x="1243300" y="1193023"/>
                </a:lnTo>
                <a:lnTo>
                  <a:pt x="1287617" y="1180099"/>
                </a:lnTo>
                <a:lnTo>
                  <a:pt x="1332455" y="1168446"/>
                </a:lnTo>
                <a:lnTo>
                  <a:pt x="1377795" y="1158087"/>
                </a:lnTo>
                <a:lnTo>
                  <a:pt x="1423615" y="1149041"/>
                </a:lnTo>
                <a:lnTo>
                  <a:pt x="1469894" y="1141330"/>
                </a:lnTo>
                <a:lnTo>
                  <a:pt x="1516612" y="1134974"/>
                </a:lnTo>
                <a:lnTo>
                  <a:pt x="1563748" y="1129994"/>
                </a:lnTo>
                <a:lnTo>
                  <a:pt x="1611280" y="1126411"/>
                </a:lnTo>
                <a:lnTo>
                  <a:pt x="1659189" y="1124246"/>
                </a:lnTo>
                <a:lnTo>
                  <a:pt x="1707452" y="1123520"/>
                </a:lnTo>
                <a:lnTo>
                  <a:pt x="3900542" y="1123520"/>
                </a:lnTo>
                <a:lnTo>
                  <a:pt x="3884239" y="1101060"/>
                </a:lnTo>
                <a:lnTo>
                  <a:pt x="3857053" y="1064888"/>
                </a:lnTo>
                <a:lnTo>
                  <a:pt x="3829280" y="1029187"/>
                </a:lnTo>
                <a:lnTo>
                  <a:pt x="3800928" y="993964"/>
                </a:lnTo>
                <a:lnTo>
                  <a:pt x="3772004" y="959226"/>
                </a:lnTo>
                <a:lnTo>
                  <a:pt x="3742515" y="924981"/>
                </a:lnTo>
                <a:lnTo>
                  <a:pt x="3712470" y="891235"/>
                </a:lnTo>
                <a:lnTo>
                  <a:pt x="3681873" y="857997"/>
                </a:lnTo>
                <a:lnTo>
                  <a:pt x="3650734" y="825272"/>
                </a:lnTo>
                <a:lnTo>
                  <a:pt x="3619059" y="793069"/>
                </a:lnTo>
                <a:lnTo>
                  <a:pt x="3586856" y="761395"/>
                </a:lnTo>
                <a:lnTo>
                  <a:pt x="3554131" y="730257"/>
                </a:lnTo>
                <a:lnTo>
                  <a:pt x="3520892" y="699661"/>
                </a:lnTo>
                <a:lnTo>
                  <a:pt x="3487146" y="669616"/>
                </a:lnTo>
                <a:lnTo>
                  <a:pt x="3452900" y="640128"/>
                </a:lnTo>
                <a:lnTo>
                  <a:pt x="3418161" y="611205"/>
                </a:lnTo>
                <a:lnTo>
                  <a:pt x="3382938" y="582853"/>
                </a:lnTo>
                <a:lnTo>
                  <a:pt x="3347236" y="555081"/>
                </a:lnTo>
                <a:lnTo>
                  <a:pt x="3311063" y="527895"/>
                </a:lnTo>
                <a:lnTo>
                  <a:pt x="3274426" y="501302"/>
                </a:lnTo>
                <a:lnTo>
                  <a:pt x="3237333" y="475310"/>
                </a:lnTo>
                <a:lnTo>
                  <a:pt x="3199791" y="449926"/>
                </a:lnTo>
                <a:lnTo>
                  <a:pt x="3161806" y="425157"/>
                </a:lnTo>
                <a:lnTo>
                  <a:pt x="3123386" y="401011"/>
                </a:lnTo>
                <a:lnTo>
                  <a:pt x="3084539" y="377493"/>
                </a:lnTo>
                <a:lnTo>
                  <a:pt x="3045271" y="354613"/>
                </a:lnTo>
                <a:lnTo>
                  <a:pt x="3005590" y="332376"/>
                </a:lnTo>
                <a:lnTo>
                  <a:pt x="2965503" y="310791"/>
                </a:lnTo>
                <a:lnTo>
                  <a:pt x="2925017" y="289863"/>
                </a:lnTo>
                <a:lnTo>
                  <a:pt x="2884140" y="269602"/>
                </a:lnTo>
                <a:lnTo>
                  <a:pt x="2842877" y="250013"/>
                </a:lnTo>
                <a:lnTo>
                  <a:pt x="2801238" y="231104"/>
                </a:lnTo>
                <a:lnTo>
                  <a:pt x="2759229" y="212882"/>
                </a:lnTo>
                <a:lnTo>
                  <a:pt x="2716856" y="195354"/>
                </a:lnTo>
                <a:lnTo>
                  <a:pt x="2674128" y="178528"/>
                </a:lnTo>
                <a:lnTo>
                  <a:pt x="2631052" y="162411"/>
                </a:lnTo>
                <a:lnTo>
                  <a:pt x="2587634" y="147010"/>
                </a:lnTo>
                <a:lnTo>
                  <a:pt x="2543883" y="132331"/>
                </a:lnTo>
                <a:lnTo>
                  <a:pt x="2499804" y="118384"/>
                </a:lnTo>
                <a:lnTo>
                  <a:pt x="2455406" y="105174"/>
                </a:lnTo>
                <a:lnTo>
                  <a:pt x="2410696" y="92708"/>
                </a:lnTo>
                <a:lnTo>
                  <a:pt x="2365680" y="80995"/>
                </a:lnTo>
                <a:lnTo>
                  <a:pt x="2320367" y="70041"/>
                </a:lnTo>
                <a:lnTo>
                  <a:pt x="2274762" y="59853"/>
                </a:lnTo>
                <a:lnTo>
                  <a:pt x="2228874" y="50439"/>
                </a:lnTo>
                <a:lnTo>
                  <a:pt x="2182710" y="41805"/>
                </a:lnTo>
                <a:lnTo>
                  <a:pt x="2136277" y="33960"/>
                </a:lnTo>
                <a:lnTo>
                  <a:pt x="2089581" y="26910"/>
                </a:lnTo>
                <a:lnTo>
                  <a:pt x="2042631" y="20662"/>
                </a:lnTo>
                <a:lnTo>
                  <a:pt x="1995433" y="15224"/>
                </a:lnTo>
                <a:lnTo>
                  <a:pt x="1947995" y="10603"/>
                </a:lnTo>
                <a:lnTo>
                  <a:pt x="1900324" y="6806"/>
                </a:lnTo>
                <a:lnTo>
                  <a:pt x="1852427" y="3840"/>
                </a:lnTo>
                <a:lnTo>
                  <a:pt x="1804311" y="1713"/>
                </a:lnTo>
                <a:lnTo>
                  <a:pt x="1758788" y="505"/>
                </a:lnTo>
                <a:lnTo>
                  <a:pt x="1764351" y="505"/>
                </a:lnTo>
                <a:lnTo>
                  <a:pt x="1707452" y="0"/>
                </a:lnTo>
                <a:close/>
              </a:path>
              <a:path w="4412615" h="2705100">
                <a:moveTo>
                  <a:pt x="3900542" y="1123520"/>
                </a:moveTo>
                <a:lnTo>
                  <a:pt x="1707452" y="1123520"/>
                </a:lnTo>
                <a:lnTo>
                  <a:pt x="1755718" y="1124246"/>
                </a:lnTo>
                <a:lnTo>
                  <a:pt x="1803628" y="1126411"/>
                </a:lnTo>
                <a:lnTo>
                  <a:pt x="1851163" y="1129994"/>
                </a:lnTo>
                <a:lnTo>
                  <a:pt x="1898300" y="1134974"/>
                </a:lnTo>
                <a:lnTo>
                  <a:pt x="1945020" y="1141330"/>
                </a:lnTo>
                <a:lnTo>
                  <a:pt x="1991301" y="1149041"/>
                </a:lnTo>
                <a:lnTo>
                  <a:pt x="2037122" y="1158087"/>
                </a:lnTo>
                <a:lnTo>
                  <a:pt x="2082464" y="1168446"/>
                </a:lnTo>
                <a:lnTo>
                  <a:pt x="2127304" y="1180099"/>
                </a:lnTo>
                <a:lnTo>
                  <a:pt x="2171622" y="1193023"/>
                </a:lnTo>
                <a:lnTo>
                  <a:pt x="2215398" y="1207198"/>
                </a:lnTo>
                <a:lnTo>
                  <a:pt x="2258609" y="1222604"/>
                </a:lnTo>
                <a:lnTo>
                  <a:pt x="2301237" y="1239219"/>
                </a:lnTo>
                <a:lnTo>
                  <a:pt x="2343259" y="1257023"/>
                </a:lnTo>
                <a:lnTo>
                  <a:pt x="2384655" y="1275994"/>
                </a:lnTo>
                <a:lnTo>
                  <a:pt x="2425404" y="1296113"/>
                </a:lnTo>
                <a:lnTo>
                  <a:pt x="2465485" y="1317358"/>
                </a:lnTo>
                <a:lnTo>
                  <a:pt x="2504878" y="1339708"/>
                </a:lnTo>
                <a:lnTo>
                  <a:pt x="2543561" y="1363142"/>
                </a:lnTo>
                <a:lnTo>
                  <a:pt x="2581514" y="1387640"/>
                </a:lnTo>
                <a:lnTo>
                  <a:pt x="2618716" y="1413181"/>
                </a:lnTo>
                <a:lnTo>
                  <a:pt x="2655145" y="1439744"/>
                </a:lnTo>
                <a:lnTo>
                  <a:pt x="2690782" y="1467308"/>
                </a:lnTo>
                <a:lnTo>
                  <a:pt x="2725606" y="1495852"/>
                </a:lnTo>
                <a:lnTo>
                  <a:pt x="2759595" y="1525355"/>
                </a:lnTo>
                <a:lnTo>
                  <a:pt x="2792728" y="1555797"/>
                </a:lnTo>
                <a:lnTo>
                  <a:pt x="2824986" y="1587157"/>
                </a:lnTo>
                <a:lnTo>
                  <a:pt x="2856346" y="1619414"/>
                </a:lnTo>
                <a:lnTo>
                  <a:pt x="2886789" y="1652547"/>
                </a:lnTo>
                <a:lnTo>
                  <a:pt x="2916293" y="1686536"/>
                </a:lnTo>
                <a:lnTo>
                  <a:pt x="2944837" y="1721358"/>
                </a:lnTo>
                <a:lnTo>
                  <a:pt x="2972402" y="1756995"/>
                </a:lnTo>
                <a:lnTo>
                  <a:pt x="2998965" y="1793424"/>
                </a:lnTo>
                <a:lnTo>
                  <a:pt x="3024506" y="1830625"/>
                </a:lnTo>
                <a:lnTo>
                  <a:pt x="3049004" y="1868577"/>
                </a:lnTo>
                <a:lnTo>
                  <a:pt x="3072439" y="1907259"/>
                </a:lnTo>
                <a:lnTo>
                  <a:pt x="3094789" y="1946650"/>
                </a:lnTo>
                <a:lnTo>
                  <a:pt x="3116034" y="1986731"/>
                </a:lnTo>
                <a:lnTo>
                  <a:pt x="3136153" y="2027479"/>
                </a:lnTo>
                <a:lnTo>
                  <a:pt x="3155124" y="2068873"/>
                </a:lnTo>
                <a:lnTo>
                  <a:pt x="3172928" y="2110894"/>
                </a:lnTo>
                <a:lnTo>
                  <a:pt x="3189544" y="2153521"/>
                </a:lnTo>
                <a:lnTo>
                  <a:pt x="3204949" y="2196731"/>
                </a:lnTo>
                <a:lnTo>
                  <a:pt x="3219125" y="2240505"/>
                </a:lnTo>
                <a:lnTo>
                  <a:pt x="3232049" y="2284822"/>
                </a:lnTo>
                <a:lnTo>
                  <a:pt x="3243701" y="2329661"/>
                </a:lnTo>
                <a:lnTo>
                  <a:pt x="3254061" y="2375000"/>
                </a:lnTo>
                <a:lnTo>
                  <a:pt x="3263107" y="2420820"/>
                </a:lnTo>
                <a:lnTo>
                  <a:pt x="3270818" y="2467100"/>
                </a:lnTo>
                <a:lnTo>
                  <a:pt x="3277174" y="2513817"/>
                </a:lnTo>
                <a:lnTo>
                  <a:pt x="3282154" y="2560953"/>
                </a:lnTo>
                <a:lnTo>
                  <a:pt x="3285685" y="2607799"/>
                </a:lnTo>
                <a:lnTo>
                  <a:pt x="3285736" y="2608485"/>
                </a:lnTo>
                <a:lnTo>
                  <a:pt x="3287889" y="2656126"/>
                </a:lnTo>
                <a:lnTo>
                  <a:pt x="3288628" y="2704660"/>
                </a:lnTo>
                <a:lnTo>
                  <a:pt x="4412146" y="2704660"/>
                </a:lnTo>
                <a:lnTo>
                  <a:pt x="4411719" y="2656394"/>
                </a:lnTo>
                <a:lnTo>
                  <a:pt x="4410453" y="2608485"/>
                </a:lnTo>
                <a:lnTo>
                  <a:pt x="4408364" y="2560953"/>
                </a:lnTo>
                <a:lnTo>
                  <a:pt x="4405468" y="2513817"/>
                </a:lnTo>
                <a:lnTo>
                  <a:pt x="4405342" y="2511786"/>
                </a:lnTo>
                <a:lnTo>
                  <a:pt x="4401545" y="2464115"/>
                </a:lnTo>
                <a:lnTo>
                  <a:pt x="4396923" y="2416677"/>
                </a:lnTo>
                <a:lnTo>
                  <a:pt x="4391485" y="2369479"/>
                </a:lnTo>
                <a:lnTo>
                  <a:pt x="4385237" y="2322529"/>
                </a:lnTo>
                <a:lnTo>
                  <a:pt x="4378187" y="2275834"/>
                </a:lnTo>
                <a:lnTo>
                  <a:pt x="4370341" y="2229401"/>
                </a:lnTo>
                <a:lnTo>
                  <a:pt x="4361708" y="2183237"/>
                </a:lnTo>
                <a:lnTo>
                  <a:pt x="4352293" y="2137349"/>
                </a:lnTo>
                <a:lnTo>
                  <a:pt x="4342105" y="2091745"/>
                </a:lnTo>
                <a:lnTo>
                  <a:pt x="4331151" y="2046432"/>
                </a:lnTo>
                <a:lnTo>
                  <a:pt x="4319437" y="2001417"/>
                </a:lnTo>
                <a:lnTo>
                  <a:pt x="4306971" y="1956706"/>
                </a:lnTo>
                <a:lnTo>
                  <a:pt x="4293761" y="1912309"/>
                </a:lnTo>
                <a:lnTo>
                  <a:pt x="4279922" y="1868577"/>
                </a:lnTo>
                <a:lnTo>
                  <a:pt x="4265134" y="1824480"/>
                </a:lnTo>
                <a:lnTo>
                  <a:pt x="4249732" y="1781062"/>
                </a:lnTo>
                <a:lnTo>
                  <a:pt x="4233615" y="1737986"/>
                </a:lnTo>
                <a:lnTo>
                  <a:pt x="4216788" y="1695259"/>
                </a:lnTo>
                <a:lnTo>
                  <a:pt x="4199260" y="1652887"/>
                </a:lnTo>
                <a:lnTo>
                  <a:pt x="4181038" y="1610878"/>
                </a:lnTo>
                <a:lnTo>
                  <a:pt x="4162128" y="1569239"/>
                </a:lnTo>
                <a:lnTo>
                  <a:pt x="4142539" y="1527978"/>
                </a:lnTo>
                <a:lnTo>
                  <a:pt x="4122277" y="1487100"/>
                </a:lnTo>
                <a:lnTo>
                  <a:pt x="4101349" y="1446615"/>
                </a:lnTo>
                <a:lnTo>
                  <a:pt x="4079763" y="1406528"/>
                </a:lnTo>
                <a:lnTo>
                  <a:pt x="4057526" y="1366848"/>
                </a:lnTo>
                <a:lnTo>
                  <a:pt x="4034644" y="1327581"/>
                </a:lnTo>
                <a:lnTo>
                  <a:pt x="4011127" y="1288734"/>
                </a:lnTo>
                <a:lnTo>
                  <a:pt x="3986979" y="1250315"/>
                </a:lnTo>
                <a:lnTo>
                  <a:pt x="3962210" y="1212331"/>
                </a:lnTo>
                <a:lnTo>
                  <a:pt x="3936825" y="1174789"/>
                </a:lnTo>
                <a:lnTo>
                  <a:pt x="3910833" y="1137696"/>
                </a:lnTo>
                <a:lnTo>
                  <a:pt x="3900542" y="1123520"/>
                </a:lnTo>
                <a:close/>
              </a:path>
            </a:pathLst>
          </a:custGeom>
          <a:solidFill>
            <a:srgbClr val="3B81A8">
              <a:alpha val="5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50093" y="1248750"/>
            <a:ext cx="7492365" cy="1053465"/>
            <a:chOff x="850093" y="1248750"/>
            <a:chExt cx="7492365" cy="1053465"/>
          </a:xfrm>
        </p:grpSpPr>
        <p:sp>
          <p:nvSpPr>
            <p:cNvPr id="4" name="object 4"/>
            <p:cNvSpPr/>
            <p:nvPr/>
          </p:nvSpPr>
          <p:spPr>
            <a:xfrm>
              <a:off x="850093" y="1248750"/>
              <a:ext cx="367665" cy="360045"/>
            </a:xfrm>
            <a:custGeom>
              <a:avLst/>
              <a:gdLst/>
              <a:ahLst/>
              <a:cxnLst/>
              <a:rect l="l" t="t" r="r" b="b"/>
              <a:pathLst>
                <a:path w="367665" h="360044">
                  <a:moveTo>
                    <a:pt x="317842" y="0"/>
                  </a:moveTo>
                  <a:lnTo>
                    <a:pt x="49517" y="0"/>
                  </a:lnTo>
                  <a:lnTo>
                    <a:pt x="30293" y="3908"/>
                  </a:lnTo>
                  <a:lnTo>
                    <a:pt x="14547" y="14547"/>
                  </a:lnTo>
                  <a:lnTo>
                    <a:pt x="3908" y="30293"/>
                  </a:lnTo>
                  <a:lnTo>
                    <a:pt x="0" y="49517"/>
                  </a:lnTo>
                  <a:lnTo>
                    <a:pt x="0" y="309994"/>
                  </a:lnTo>
                  <a:lnTo>
                    <a:pt x="3908" y="329218"/>
                  </a:lnTo>
                  <a:lnTo>
                    <a:pt x="14547" y="344963"/>
                  </a:lnTo>
                  <a:lnTo>
                    <a:pt x="30293" y="355603"/>
                  </a:lnTo>
                  <a:lnTo>
                    <a:pt x="49517" y="359511"/>
                  </a:lnTo>
                  <a:lnTo>
                    <a:pt x="317842" y="359511"/>
                  </a:lnTo>
                  <a:lnTo>
                    <a:pt x="337067" y="355603"/>
                  </a:lnTo>
                  <a:lnTo>
                    <a:pt x="352812" y="344963"/>
                  </a:lnTo>
                  <a:lnTo>
                    <a:pt x="363452" y="329218"/>
                  </a:lnTo>
                  <a:lnTo>
                    <a:pt x="367360" y="309994"/>
                  </a:lnTo>
                  <a:lnTo>
                    <a:pt x="367360" y="49517"/>
                  </a:lnTo>
                  <a:lnTo>
                    <a:pt x="363452" y="30293"/>
                  </a:lnTo>
                  <a:lnTo>
                    <a:pt x="352812" y="14547"/>
                  </a:lnTo>
                  <a:lnTo>
                    <a:pt x="337067" y="3908"/>
                  </a:lnTo>
                  <a:lnTo>
                    <a:pt x="317842" y="0"/>
                  </a:lnTo>
                  <a:close/>
                </a:path>
              </a:pathLst>
            </a:custGeom>
            <a:solidFill>
              <a:srgbClr val="B86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5770" y="1441296"/>
              <a:ext cx="7286625" cy="861060"/>
            </a:xfrm>
            <a:custGeom>
              <a:avLst/>
              <a:gdLst/>
              <a:ahLst/>
              <a:cxnLst/>
              <a:rect l="l" t="t" r="r" b="b"/>
              <a:pathLst>
                <a:path w="7286625" h="861060">
                  <a:moveTo>
                    <a:pt x="7134098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400"/>
                  </a:lnTo>
                  <a:lnTo>
                    <a:pt x="0" y="708215"/>
                  </a:lnTo>
                  <a:lnTo>
                    <a:pt x="7802" y="756251"/>
                  </a:lnTo>
                  <a:lnTo>
                    <a:pt x="29504" y="798070"/>
                  </a:lnTo>
                  <a:lnTo>
                    <a:pt x="62544" y="831110"/>
                  </a:lnTo>
                  <a:lnTo>
                    <a:pt x="104363" y="852812"/>
                  </a:lnTo>
                  <a:lnTo>
                    <a:pt x="152400" y="860615"/>
                  </a:lnTo>
                  <a:lnTo>
                    <a:pt x="7134098" y="860615"/>
                  </a:lnTo>
                  <a:lnTo>
                    <a:pt x="7182134" y="852812"/>
                  </a:lnTo>
                  <a:lnTo>
                    <a:pt x="7223953" y="831110"/>
                  </a:lnTo>
                  <a:lnTo>
                    <a:pt x="7256993" y="798070"/>
                  </a:lnTo>
                  <a:lnTo>
                    <a:pt x="7278695" y="756251"/>
                  </a:lnTo>
                  <a:lnTo>
                    <a:pt x="7286498" y="708215"/>
                  </a:lnTo>
                  <a:lnTo>
                    <a:pt x="7286498" y="152400"/>
                  </a:lnTo>
                  <a:lnTo>
                    <a:pt x="7278695" y="104363"/>
                  </a:lnTo>
                  <a:lnTo>
                    <a:pt x="7256993" y="62544"/>
                  </a:lnTo>
                  <a:lnTo>
                    <a:pt x="7223953" y="29504"/>
                  </a:lnTo>
                  <a:lnTo>
                    <a:pt x="7182134" y="7802"/>
                  </a:lnTo>
                  <a:lnTo>
                    <a:pt x="7134098" y="0"/>
                  </a:lnTo>
                  <a:close/>
                </a:path>
              </a:pathLst>
            </a:custGeom>
            <a:solidFill>
              <a:srgbClr val="E8E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50093" y="2451360"/>
            <a:ext cx="367665" cy="360045"/>
          </a:xfrm>
          <a:custGeom>
            <a:avLst/>
            <a:gdLst/>
            <a:ahLst/>
            <a:cxnLst/>
            <a:rect l="l" t="t" r="r" b="b"/>
            <a:pathLst>
              <a:path w="367665" h="360044">
                <a:moveTo>
                  <a:pt x="317842" y="0"/>
                </a:moveTo>
                <a:lnTo>
                  <a:pt x="49517" y="0"/>
                </a:lnTo>
                <a:lnTo>
                  <a:pt x="30293" y="3908"/>
                </a:lnTo>
                <a:lnTo>
                  <a:pt x="14547" y="14547"/>
                </a:lnTo>
                <a:lnTo>
                  <a:pt x="3908" y="30293"/>
                </a:lnTo>
                <a:lnTo>
                  <a:pt x="0" y="49517"/>
                </a:lnTo>
                <a:lnTo>
                  <a:pt x="0" y="309994"/>
                </a:lnTo>
                <a:lnTo>
                  <a:pt x="3908" y="329218"/>
                </a:lnTo>
                <a:lnTo>
                  <a:pt x="14547" y="344963"/>
                </a:lnTo>
                <a:lnTo>
                  <a:pt x="30293" y="355603"/>
                </a:lnTo>
                <a:lnTo>
                  <a:pt x="49517" y="359511"/>
                </a:lnTo>
                <a:lnTo>
                  <a:pt x="317842" y="359511"/>
                </a:lnTo>
                <a:lnTo>
                  <a:pt x="337067" y="355603"/>
                </a:lnTo>
                <a:lnTo>
                  <a:pt x="352812" y="344963"/>
                </a:lnTo>
                <a:lnTo>
                  <a:pt x="363452" y="329218"/>
                </a:lnTo>
                <a:lnTo>
                  <a:pt x="367360" y="309994"/>
                </a:lnTo>
                <a:lnTo>
                  <a:pt x="367360" y="49517"/>
                </a:lnTo>
                <a:lnTo>
                  <a:pt x="363452" y="30293"/>
                </a:lnTo>
                <a:lnTo>
                  <a:pt x="352812" y="14547"/>
                </a:lnTo>
                <a:lnTo>
                  <a:pt x="337067" y="3908"/>
                </a:lnTo>
                <a:lnTo>
                  <a:pt x="317842" y="0"/>
                </a:lnTo>
                <a:close/>
              </a:path>
            </a:pathLst>
          </a:custGeom>
          <a:solidFill>
            <a:srgbClr val="B86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850093" y="3587699"/>
            <a:ext cx="7492365" cy="1009650"/>
            <a:chOff x="850093" y="3587699"/>
            <a:chExt cx="7492365" cy="1009650"/>
          </a:xfrm>
        </p:grpSpPr>
        <p:sp>
          <p:nvSpPr>
            <p:cNvPr id="8" name="object 8"/>
            <p:cNvSpPr/>
            <p:nvPr/>
          </p:nvSpPr>
          <p:spPr>
            <a:xfrm>
              <a:off x="850093" y="3587699"/>
              <a:ext cx="367665" cy="360045"/>
            </a:xfrm>
            <a:custGeom>
              <a:avLst/>
              <a:gdLst/>
              <a:ahLst/>
              <a:cxnLst/>
              <a:rect l="l" t="t" r="r" b="b"/>
              <a:pathLst>
                <a:path w="367665" h="360045">
                  <a:moveTo>
                    <a:pt x="317842" y="0"/>
                  </a:moveTo>
                  <a:lnTo>
                    <a:pt x="49517" y="0"/>
                  </a:lnTo>
                  <a:lnTo>
                    <a:pt x="30293" y="3908"/>
                  </a:lnTo>
                  <a:lnTo>
                    <a:pt x="14547" y="14547"/>
                  </a:lnTo>
                  <a:lnTo>
                    <a:pt x="3908" y="30293"/>
                  </a:lnTo>
                  <a:lnTo>
                    <a:pt x="0" y="49517"/>
                  </a:lnTo>
                  <a:lnTo>
                    <a:pt x="0" y="309994"/>
                  </a:lnTo>
                  <a:lnTo>
                    <a:pt x="3908" y="329218"/>
                  </a:lnTo>
                  <a:lnTo>
                    <a:pt x="14547" y="344963"/>
                  </a:lnTo>
                  <a:lnTo>
                    <a:pt x="30293" y="355603"/>
                  </a:lnTo>
                  <a:lnTo>
                    <a:pt x="49517" y="359511"/>
                  </a:lnTo>
                  <a:lnTo>
                    <a:pt x="317842" y="359511"/>
                  </a:lnTo>
                  <a:lnTo>
                    <a:pt x="337067" y="355603"/>
                  </a:lnTo>
                  <a:lnTo>
                    <a:pt x="352812" y="344963"/>
                  </a:lnTo>
                  <a:lnTo>
                    <a:pt x="363452" y="329218"/>
                  </a:lnTo>
                  <a:lnTo>
                    <a:pt x="367360" y="309994"/>
                  </a:lnTo>
                  <a:lnTo>
                    <a:pt x="367360" y="49517"/>
                  </a:lnTo>
                  <a:lnTo>
                    <a:pt x="363452" y="30293"/>
                  </a:lnTo>
                  <a:lnTo>
                    <a:pt x="352812" y="14547"/>
                  </a:lnTo>
                  <a:lnTo>
                    <a:pt x="337067" y="3908"/>
                  </a:lnTo>
                  <a:lnTo>
                    <a:pt x="317842" y="0"/>
                  </a:lnTo>
                  <a:close/>
                </a:path>
              </a:pathLst>
            </a:custGeom>
            <a:solidFill>
              <a:srgbClr val="B86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5770" y="3736256"/>
              <a:ext cx="7286625" cy="861060"/>
            </a:xfrm>
            <a:custGeom>
              <a:avLst/>
              <a:gdLst/>
              <a:ahLst/>
              <a:cxnLst/>
              <a:rect l="l" t="t" r="r" b="b"/>
              <a:pathLst>
                <a:path w="7286625" h="861060">
                  <a:moveTo>
                    <a:pt x="7134098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400"/>
                  </a:lnTo>
                  <a:lnTo>
                    <a:pt x="0" y="708215"/>
                  </a:lnTo>
                  <a:lnTo>
                    <a:pt x="7802" y="756251"/>
                  </a:lnTo>
                  <a:lnTo>
                    <a:pt x="29504" y="798070"/>
                  </a:lnTo>
                  <a:lnTo>
                    <a:pt x="62544" y="831110"/>
                  </a:lnTo>
                  <a:lnTo>
                    <a:pt x="104363" y="852812"/>
                  </a:lnTo>
                  <a:lnTo>
                    <a:pt x="152400" y="860615"/>
                  </a:lnTo>
                  <a:lnTo>
                    <a:pt x="7134098" y="860615"/>
                  </a:lnTo>
                  <a:lnTo>
                    <a:pt x="7182134" y="852812"/>
                  </a:lnTo>
                  <a:lnTo>
                    <a:pt x="7223953" y="831110"/>
                  </a:lnTo>
                  <a:lnTo>
                    <a:pt x="7256993" y="798070"/>
                  </a:lnTo>
                  <a:lnTo>
                    <a:pt x="7278695" y="756251"/>
                  </a:lnTo>
                  <a:lnTo>
                    <a:pt x="7286498" y="708215"/>
                  </a:lnTo>
                  <a:lnTo>
                    <a:pt x="7286498" y="152400"/>
                  </a:lnTo>
                  <a:lnTo>
                    <a:pt x="7278695" y="104363"/>
                  </a:lnTo>
                  <a:lnTo>
                    <a:pt x="7256993" y="62544"/>
                  </a:lnTo>
                  <a:lnTo>
                    <a:pt x="7223953" y="29504"/>
                  </a:lnTo>
                  <a:lnTo>
                    <a:pt x="7182134" y="7802"/>
                  </a:lnTo>
                  <a:lnTo>
                    <a:pt x="7134098" y="0"/>
                  </a:lnTo>
                  <a:close/>
                </a:path>
              </a:pathLst>
            </a:custGeom>
            <a:solidFill>
              <a:srgbClr val="E8E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72369" y="343994"/>
            <a:ext cx="622808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PERSPECTIVA</a:t>
            </a:r>
            <a:r>
              <a:rPr spc="-160" dirty="0"/>
              <a:t> </a:t>
            </a:r>
            <a:r>
              <a:rPr spc="120" dirty="0"/>
              <a:t>DE</a:t>
            </a:r>
            <a:r>
              <a:rPr spc="-155" dirty="0"/>
              <a:t> </a:t>
            </a:r>
            <a:r>
              <a:rPr spc="100" dirty="0"/>
              <a:t>GÉNERO</a:t>
            </a:r>
            <a:r>
              <a:rPr spc="-160" dirty="0"/>
              <a:t> </a:t>
            </a:r>
            <a:r>
              <a:rPr spc="170" dirty="0"/>
              <a:t>Y</a:t>
            </a:r>
            <a:r>
              <a:rPr spc="-155" dirty="0"/>
              <a:t> </a:t>
            </a:r>
            <a:r>
              <a:rPr spc="90" dirty="0"/>
              <a:t>LENGUAJE</a:t>
            </a:r>
            <a:r>
              <a:rPr spc="-155" dirty="0"/>
              <a:t> </a:t>
            </a:r>
            <a:r>
              <a:rPr spc="80" dirty="0"/>
              <a:t>INCLUYENTE</a:t>
            </a:r>
          </a:p>
        </p:txBody>
      </p:sp>
      <p:sp>
        <p:nvSpPr>
          <p:cNvPr id="11" name="object 11"/>
          <p:cNvSpPr/>
          <p:nvPr/>
        </p:nvSpPr>
        <p:spPr>
          <a:xfrm>
            <a:off x="1055770" y="2588776"/>
            <a:ext cx="7286625" cy="861060"/>
          </a:xfrm>
          <a:custGeom>
            <a:avLst/>
            <a:gdLst/>
            <a:ahLst/>
            <a:cxnLst/>
            <a:rect l="l" t="t" r="r" b="b"/>
            <a:pathLst>
              <a:path w="7286625" h="861060">
                <a:moveTo>
                  <a:pt x="7134098" y="0"/>
                </a:moveTo>
                <a:lnTo>
                  <a:pt x="152400" y="0"/>
                </a:lnTo>
                <a:lnTo>
                  <a:pt x="104363" y="7802"/>
                </a:lnTo>
                <a:lnTo>
                  <a:pt x="62544" y="29504"/>
                </a:lnTo>
                <a:lnTo>
                  <a:pt x="29504" y="62544"/>
                </a:lnTo>
                <a:lnTo>
                  <a:pt x="7802" y="104363"/>
                </a:lnTo>
                <a:lnTo>
                  <a:pt x="0" y="152400"/>
                </a:lnTo>
                <a:lnTo>
                  <a:pt x="0" y="708215"/>
                </a:lnTo>
                <a:lnTo>
                  <a:pt x="7802" y="756251"/>
                </a:lnTo>
                <a:lnTo>
                  <a:pt x="29504" y="798070"/>
                </a:lnTo>
                <a:lnTo>
                  <a:pt x="62544" y="831110"/>
                </a:lnTo>
                <a:lnTo>
                  <a:pt x="104363" y="852812"/>
                </a:lnTo>
                <a:lnTo>
                  <a:pt x="152400" y="860615"/>
                </a:lnTo>
                <a:lnTo>
                  <a:pt x="7134098" y="860615"/>
                </a:lnTo>
                <a:lnTo>
                  <a:pt x="7182134" y="852812"/>
                </a:lnTo>
                <a:lnTo>
                  <a:pt x="7223953" y="831110"/>
                </a:lnTo>
                <a:lnTo>
                  <a:pt x="7256993" y="798070"/>
                </a:lnTo>
                <a:lnTo>
                  <a:pt x="7278695" y="756251"/>
                </a:lnTo>
                <a:lnTo>
                  <a:pt x="7286498" y="708215"/>
                </a:lnTo>
                <a:lnTo>
                  <a:pt x="7286498" y="152400"/>
                </a:lnTo>
                <a:lnTo>
                  <a:pt x="7278695" y="104363"/>
                </a:lnTo>
                <a:lnTo>
                  <a:pt x="7256993" y="62544"/>
                </a:lnTo>
                <a:lnTo>
                  <a:pt x="7223953" y="29504"/>
                </a:lnTo>
                <a:lnTo>
                  <a:pt x="7182134" y="7802"/>
                </a:lnTo>
                <a:lnTo>
                  <a:pt x="7134098" y="0"/>
                </a:lnTo>
                <a:close/>
              </a:path>
            </a:pathLst>
          </a:custGeom>
          <a:solidFill>
            <a:srgbClr val="E8E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50651" y="849824"/>
            <a:ext cx="7101205" cy="2381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50" dirty="0">
                <a:solidFill>
                  <a:srgbClr val="365377"/>
                </a:solidFill>
                <a:latin typeface="Trebuchet MS"/>
                <a:cs typeface="Trebuchet MS"/>
              </a:rPr>
              <a:t>Para</a:t>
            </a:r>
            <a:r>
              <a:rPr sz="1700" b="1" spc="-50" dirty="0">
                <a:solidFill>
                  <a:srgbClr val="365377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365377"/>
                </a:solidFill>
                <a:latin typeface="Trebuchet MS"/>
                <a:cs typeface="Trebuchet MS"/>
              </a:rPr>
              <a:t>la</a:t>
            </a:r>
            <a:r>
              <a:rPr sz="1700" b="1" spc="-50" dirty="0">
                <a:solidFill>
                  <a:srgbClr val="365377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365377"/>
                </a:solidFill>
                <a:latin typeface="Trebuchet MS"/>
                <a:cs typeface="Trebuchet MS"/>
              </a:rPr>
              <a:t>redacción</a:t>
            </a:r>
            <a:r>
              <a:rPr sz="1700" b="1" spc="-45" dirty="0">
                <a:solidFill>
                  <a:srgbClr val="365377"/>
                </a:solidFill>
                <a:latin typeface="Trebuchet MS"/>
                <a:cs typeface="Trebuchet MS"/>
              </a:rPr>
              <a:t> </a:t>
            </a:r>
            <a:r>
              <a:rPr sz="1700" b="1" spc="55" dirty="0">
                <a:solidFill>
                  <a:srgbClr val="365377"/>
                </a:solidFill>
                <a:latin typeface="Trebuchet MS"/>
                <a:cs typeface="Trebuchet MS"/>
              </a:rPr>
              <a:t>de</a:t>
            </a:r>
            <a:r>
              <a:rPr sz="1700" b="1" spc="-50" dirty="0">
                <a:solidFill>
                  <a:srgbClr val="365377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365377"/>
                </a:solidFill>
                <a:latin typeface="Trebuchet MS"/>
                <a:cs typeface="Trebuchet MS"/>
              </a:rPr>
              <a:t>proyectos</a:t>
            </a:r>
            <a:r>
              <a:rPr sz="1700" b="1" spc="-50" dirty="0">
                <a:solidFill>
                  <a:srgbClr val="365377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365377"/>
                </a:solidFill>
                <a:latin typeface="Trebuchet MS"/>
                <a:cs typeface="Trebuchet MS"/>
              </a:rPr>
              <a:t>normativos</a:t>
            </a:r>
            <a:r>
              <a:rPr sz="1700" b="1" spc="-45" dirty="0">
                <a:solidFill>
                  <a:srgbClr val="365377"/>
                </a:solidFill>
                <a:latin typeface="Trebuchet MS"/>
                <a:cs typeface="Trebuchet MS"/>
              </a:rPr>
              <a:t> </a:t>
            </a:r>
            <a:r>
              <a:rPr sz="1700" b="1" spc="105" dirty="0">
                <a:solidFill>
                  <a:srgbClr val="365377"/>
                </a:solidFill>
                <a:latin typeface="Trebuchet MS"/>
                <a:cs typeface="Trebuchet MS"/>
              </a:rPr>
              <a:t>se</a:t>
            </a:r>
            <a:r>
              <a:rPr sz="1700" b="1" spc="-50" dirty="0">
                <a:solidFill>
                  <a:srgbClr val="365377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365377"/>
                </a:solidFill>
                <a:latin typeface="Trebuchet MS"/>
                <a:cs typeface="Trebuchet MS"/>
              </a:rPr>
              <a:t>debe</a:t>
            </a:r>
            <a:r>
              <a:rPr sz="1700" b="1" spc="-50" dirty="0">
                <a:solidFill>
                  <a:srgbClr val="365377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365377"/>
                </a:solidFill>
                <a:latin typeface="Trebuchet MS"/>
                <a:cs typeface="Trebuchet MS"/>
              </a:rPr>
              <a:t>tomar</a:t>
            </a:r>
            <a:r>
              <a:rPr sz="1700" b="1" spc="-45" dirty="0">
                <a:solidFill>
                  <a:srgbClr val="365377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365377"/>
                </a:solidFill>
                <a:latin typeface="Trebuchet MS"/>
                <a:cs typeface="Trebuchet MS"/>
              </a:rPr>
              <a:t>en</a:t>
            </a:r>
            <a:r>
              <a:rPr sz="1700" b="1" spc="-50" dirty="0">
                <a:solidFill>
                  <a:srgbClr val="365377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365377"/>
                </a:solidFill>
                <a:latin typeface="Trebuchet MS"/>
                <a:cs typeface="Trebuchet MS"/>
              </a:rPr>
              <a:t>cuenta: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675"/>
              </a:spcBef>
            </a:pPr>
            <a:endParaRPr sz="1700">
              <a:latin typeface="Trebuchet MS"/>
              <a:cs typeface="Trebuchet MS"/>
            </a:endParaRPr>
          </a:p>
          <a:p>
            <a:pPr marL="91440" marR="173355">
              <a:lnSpc>
                <a:spcPts val="2000"/>
              </a:lnSpc>
            </a:pPr>
            <a:r>
              <a:rPr sz="1700" b="1" dirty="0">
                <a:solidFill>
                  <a:srgbClr val="B86656"/>
                </a:solidFill>
                <a:latin typeface="Trebuchet MS"/>
                <a:cs typeface="Trebuchet MS"/>
              </a:rPr>
              <a:t>Incorporar</a:t>
            </a:r>
            <a:r>
              <a:rPr sz="1700" b="1" spc="-5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B86656"/>
                </a:solidFill>
                <a:latin typeface="Trebuchet MS"/>
                <a:cs typeface="Trebuchet MS"/>
              </a:rPr>
              <a:t>en</a:t>
            </a:r>
            <a:r>
              <a:rPr sz="1700" b="1" spc="-5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70" dirty="0">
                <a:solidFill>
                  <a:srgbClr val="B86656"/>
                </a:solidFill>
                <a:latin typeface="Trebuchet MS"/>
                <a:cs typeface="Trebuchet MS"/>
              </a:rPr>
              <a:t>los</a:t>
            </a:r>
            <a:r>
              <a:rPr sz="1700" b="1" spc="-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55" dirty="0">
                <a:solidFill>
                  <a:srgbClr val="B86656"/>
                </a:solidFill>
                <a:latin typeface="Trebuchet MS"/>
                <a:cs typeface="Trebuchet MS"/>
              </a:rPr>
              <a:t>documentos</a:t>
            </a:r>
            <a:r>
              <a:rPr sz="1700" b="1" spc="-5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B86656"/>
                </a:solidFill>
                <a:latin typeface="Trebuchet MS"/>
                <a:cs typeface="Trebuchet MS"/>
              </a:rPr>
              <a:t>normativos,</a:t>
            </a:r>
            <a:r>
              <a:rPr sz="1700" b="1" spc="-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B86656"/>
                </a:solidFill>
                <a:latin typeface="Trebuchet MS"/>
                <a:cs typeface="Trebuchet MS"/>
              </a:rPr>
              <a:t>la</a:t>
            </a:r>
            <a:r>
              <a:rPr sz="1700" b="1" spc="-5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50" dirty="0">
                <a:solidFill>
                  <a:srgbClr val="B86656"/>
                </a:solidFill>
                <a:latin typeface="Trebuchet MS"/>
                <a:cs typeface="Trebuchet MS"/>
              </a:rPr>
              <a:t>igualdad</a:t>
            </a:r>
            <a:r>
              <a:rPr sz="1700" b="1" spc="-5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55" dirty="0">
                <a:solidFill>
                  <a:srgbClr val="B86656"/>
                </a:solidFill>
                <a:latin typeface="Trebuchet MS"/>
                <a:cs typeface="Trebuchet MS"/>
              </a:rPr>
              <a:t>de</a:t>
            </a:r>
            <a:r>
              <a:rPr sz="1700" b="1" spc="-5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B86656"/>
                </a:solidFill>
                <a:latin typeface="Trebuchet MS"/>
                <a:cs typeface="Trebuchet MS"/>
              </a:rPr>
              <a:t>género</a:t>
            </a:r>
            <a:r>
              <a:rPr sz="1700" b="1" spc="-5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50" dirty="0">
                <a:solidFill>
                  <a:srgbClr val="B86656"/>
                </a:solidFill>
                <a:latin typeface="Trebuchet MS"/>
                <a:cs typeface="Trebuchet MS"/>
              </a:rPr>
              <a:t>y </a:t>
            </a:r>
            <a:r>
              <a:rPr sz="1700" b="1" spc="-10" dirty="0">
                <a:solidFill>
                  <a:srgbClr val="B86656"/>
                </a:solidFill>
                <a:latin typeface="Trebuchet MS"/>
                <a:cs typeface="Trebuchet MS"/>
              </a:rPr>
              <a:t>el</a:t>
            </a:r>
            <a:r>
              <a:rPr sz="1700" b="1" spc="-11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B86656"/>
                </a:solidFill>
                <a:latin typeface="Trebuchet MS"/>
                <a:cs typeface="Trebuchet MS"/>
              </a:rPr>
              <a:t>enfoque</a:t>
            </a:r>
            <a:r>
              <a:rPr sz="1700" b="1" spc="-10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55" dirty="0">
                <a:solidFill>
                  <a:srgbClr val="B86656"/>
                </a:solidFill>
                <a:latin typeface="Trebuchet MS"/>
                <a:cs typeface="Trebuchet MS"/>
              </a:rPr>
              <a:t>de</a:t>
            </a:r>
            <a:r>
              <a:rPr sz="1700" b="1" spc="-10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50" dirty="0">
                <a:solidFill>
                  <a:srgbClr val="B86656"/>
                </a:solidFill>
                <a:latin typeface="Trebuchet MS"/>
                <a:cs typeface="Trebuchet MS"/>
              </a:rPr>
              <a:t>derechos</a:t>
            </a:r>
            <a:r>
              <a:rPr sz="1700" b="1" spc="-10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45" dirty="0">
                <a:solidFill>
                  <a:srgbClr val="B86656"/>
                </a:solidFill>
                <a:latin typeface="Trebuchet MS"/>
                <a:cs typeface="Trebuchet MS"/>
              </a:rPr>
              <a:t>humanos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endParaRPr sz="1700">
              <a:latin typeface="Trebuchet MS"/>
              <a:cs typeface="Trebuchet MS"/>
            </a:endParaRPr>
          </a:p>
          <a:p>
            <a:pPr marL="252729" marR="402590">
              <a:lnSpc>
                <a:spcPts val="2000"/>
              </a:lnSpc>
            </a:pPr>
            <a:r>
              <a:rPr sz="1700" b="1" spc="50" dirty="0">
                <a:solidFill>
                  <a:srgbClr val="B86656"/>
                </a:solidFill>
                <a:latin typeface="Trebuchet MS"/>
                <a:cs typeface="Trebuchet MS"/>
              </a:rPr>
              <a:t>Que</a:t>
            </a:r>
            <a:r>
              <a:rPr sz="1700" b="1" spc="-2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70" dirty="0">
                <a:solidFill>
                  <a:srgbClr val="B86656"/>
                </a:solidFill>
                <a:latin typeface="Trebuchet MS"/>
                <a:cs typeface="Trebuchet MS"/>
              </a:rPr>
              <a:t>los</a:t>
            </a:r>
            <a:r>
              <a:rPr sz="1700" b="1" spc="-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B86656"/>
                </a:solidFill>
                <a:latin typeface="Trebuchet MS"/>
                <a:cs typeface="Trebuchet MS"/>
              </a:rPr>
              <a:t>instrumentos</a:t>
            </a:r>
            <a:r>
              <a:rPr sz="1700" b="1" spc="-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B86656"/>
                </a:solidFill>
                <a:latin typeface="Trebuchet MS"/>
                <a:cs typeface="Trebuchet MS"/>
              </a:rPr>
              <a:t>normativos</a:t>
            </a:r>
            <a:r>
              <a:rPr sz="1700" b="1" spc="-2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B86656"/>
                </a:solidFill>
                <a:latin typeface="Trebuchet MS"/>
                <a:cs typeface="Trebuchet MS"/>
              </a:rPr>
              <a:t>cumplan</a:t>
            </a:r>
            <a:r>
              <a:rPr sz="1700" b="1" spc="-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55" dirty="0">
                <a:solidFill>
                  <a:srgbClr val="B86656"/>
                </a:solidFill>
                <a:latin typeface="Trebuchet MS"/>
                <a:cs typeface="Trebuchet MS"/>
              </a:rPr>
              <a:t>con</a:t>
            </a:r>
            <a:r>
              <a:rPr sz="1700" b="1" spc="-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B86656"/>
                </a:solidFill>
                <a:latin typeface="Trebuchet MS"/>
                <a:cs typeface="Trebuchet MS"/>
              </a:rPr>
              <a:t>la</a:t>
            </a:r>
            <a:r>
              <a:rPr sz="1700" b="1" spc="-2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B86656"/>
                </a:solidFill>
                <a:latin typeface="Trebuchet MS"/>
                <a:cs typeface="Trebuchet MS"/>
              </a:rPr>
              <a:t>legislación</a:t>
            </a:r>
            <a:r>
              <a:rPr sz="1700" b="1" spc="-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50" dirty="0">
                <a:solidFill>
                  <a:srgbClr val="B86656"/>
                </a:solidFill>
                <a:latin typeface="Trebuchet MS"/>
                <a:cs typeface="Trebuchet MS"/>
              </a:rPr>
              <a:t>y </a:t>
            </a:r>
            <a:r>
              <a:rPr sz="1700" b="1" spc="70" dirty="0">
                <a:solidFill>
                  <a:srgbClr val="B86656"/>
                </a:solidFill>
                <a:latin typeface="Trebuchet MS"/>
                <a:cs typeface="Trebuchet MS"/>
              </a:rPr>
              <a:t>los</a:t>
            </a:r>
            <a:r>
              <a:rPr sz="1700" b="1" spc="-1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45" dirty="0">
                <a:solidFill>
                  <a:srgbClr val="B86656"/>
                </a:solidFill>
                <a:latin typeface="Trebuchet MS"/>
                <a:cs typeface="Trebuchet MS"/>
              </a:rPr>
              <a:t>tratados</a:t>
            </a:r>
            <a:r>
              <a:rPr sz="1700" b="1" spc="-114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B86656"/>
                </a:solidFill>
                <a:latin typeface="Trebuchet MS"/>
                <a:cs typeface="Trebuchet MS"/>
              </a:rPr>
              <a:t>internacionales</a:t>
            </a:r>
            <a:r>
              <a:rPr sz="1700" b="1" spc="-114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B86656"/>
                </a:solidFill>
                <a:latin typeface="Trebuchet MS"/>
                <a:cs typeface="Trebuchet MS"/>
              </a:rPr>
              <a:t>en</a:t>
            </a:r>
            <a:r>
              <a:rPr sz="1700" b="1" spc="-1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B86656"/>
                </a:solidFill>
                <a:latin typeface="Trebuchet MS"/>
                <a:cs typeface="Trebuchet MS"/>
              </a:rPr>
              <a:t>materia</a:t>
            </a:r>
            <a:r>
              <a:rPr sz="1700" b="1" spc="-114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55" dirty="0">
                <a:solidFill>
                  <a:srgbClr val="B86656"/>
                </a:solidFill>
                <a:latin typeface="Trebuchet MS"/>
                <a:cs typeface="Trebuchet MS"/>
              </a:rPr>
              <a:t>de</a:t>
            </a:r>
            <a:r>
              <a:rPr sz="1700" b="1" spc="-114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50" dirty="0">
                <a:solidFill>
                  <a:srgbClr val="B86656"/>
                </a:solidFill>
                <a:latin typeface="Trebuchet MS"/>
                <a:cs typeface="Trebuchet MS"/>
              </a:rPr>
              <a:t>igualdad</a:t>
            </a:r>
            <a:r>
              <a:rPr sz="1700" b="1" spc="-1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55" dirty="0">
                <a:solidFill>
                  <a:srgbClr val="B86656"/>
                </a:solidFill>
                <a:latin typeface="Trebuchet MS"/>
                <a:cs typeface="Trebuchet MS"/>
              </a:rPr>
              <a:t>de</a:t>
            </a:r>
            <a:r>
              <a:rPr sz="1700" b="1" spc="-114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B86656"/>
                </a:solidFill>
                <a:latin typeface="Trebuchet MS"/>
                <a:cs typeface="Trebuchet MS"/>
              </a:rPr>
              <a:t>género.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12232" y="3886888"/>
            <a:ext cx="5424170" cy="5384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080135" marR="5080" indent="-1068070">
              <a:lnSpc>
                <a:spcPts val="2000"/>
              </a:lnSpc>
              <a:spcBef>
                <a:spcPts val="200"/>
              </a:spcBef>
            </a:pPr>
            <a:r>
              <a:rPr sz="1700" b="1" spc="50" dirty="0">
                <a:solidFill>
                  <a:srgbClr val="B86656"/>
                </a:solidFill>
                <a:latin typeface="Trebuchet MS"/>
                <a:cs typeface="Trebuchet MS"/>
              </a:rPr>
              <a:t>Que</a:t>
            </a:r>
            <a:r>
              <a:rPr sz="1700" b="1" spc="-1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70" dirty="0">
                <a:solidFill>
                  <a:srgbClr val="B86656"/>
                </a:solidFill>
                <a:latin typeface="Trebuchet MS"/>
                <a:cs typeface="Trebuchet MS"/>
              </a:rPr>
              <a:t>los</a:t>
            </a:r>
            <a:r>
              <a:rPr sz="1700" b="1" spc="-1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B86656"/>
                </a:solidFill>
                <a:latin typeface="Trebuchet MS"/>
                <a:cs typeface="Trebuchet MS"/>
              </a:rPr>
              <a:t>instrumentos</a:t>
            </a:r>
            <a:r>
              <a:rPr sz="1700" b="1" spc="-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B86656"/>
                </a:solidFill>
                <a:latin typeface="Trebuchet MS"/>
                <a:cs typeface="Trebuchet MS"/>
              </a:rPr>
              <a:t>normativos</a:t>
            </a:r>
            <a:r>
              <a:rPr sz="1700" b="1" spc="-1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B86656"/>
                </a:solidFill>
                <a:latin typeface="Trebuchet MS"/>
                <a:cs typeface="Trebuchet MS"/>
              </a:rPr>
              <a:t>estén</a:t>
            </a:r>
            <a:r>
              <a:rPr sz="1700" b="1" spc="-1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B86656"/>
                </a:solidFill>
                <a:latin typeface="Trebuchet MS"/>
                <a:cs typeface="Trebuchet MS"/>
              </a:rPr>
              <a:t>orientados</a:t>
            </a:r>
            <a:r>
              <a:rPr sz="1700" b="1" spc="-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45" dirty="0">
                <a:solidFill>
                  <a:srgbClr val="B86656"/>
                </a:solidFill>
                <a:latin typeface="Trebuchet MS"/>
                <a:cs typeface="Trebuchet MS"/>
              </a:rPr>
              <a:t>a </a:t>
            </a:r>
            <a:r>
              <a:rPr sz="1700" b="1" spc="10" dirty="0">
                <a:solidFill>
                  <a:srgbClr val="B86656"/>
                </a:solidFill>
                <a:latin typeface="Trebuchet MS"/>
                <a:cs typeface="Trebuchet MS"/>
              </a:rPr>
              <a:t>alcanzar</a:t>
            </a:r>
            <a:r>
              <a:rPr sz="1700" b="1" spc="-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B86656"/>
                </a:solidFill>
                <a:latin typeface="Trebuchet MS"/>
                <a:cs typeface="Trebuchet MS"/>
              </a:rPr>
              <a:t>la</a:t>
            </a:r>
            <a:r>
              <a:rPr sz="1700" b="1" spc="-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B86656"/>
                </a:solidFill>
                <a:latin typeface="Trebuchet MS"/>
                <a:cs typeface="Trebuchet MS"/>
              </a:rPr>
              <a:t>igualdad</a:t>
            </a:r>
            <a:r>
              <a:rPr sz="1700" b="1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B86656"/>
                </a:solidFill>
                <a:latin typeface="Trebuchet MS"/>
                <a:cs typeface="Trebuchet MS"/>
              </a:rPr>
              <a:t>sustantiva.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6696" y="774225"/>
            <a:ext cx="6489700" cy="2811780"/>
            <a:chOff x="886696" y="774225"/>
            <a:chExt cx="6489700" cy="2811780"/>
          </a:xfrm>
        </p:grpSpPr>
        <p:sp>
          <p:nvSpPr>
            <p:cNvPr id="3" name="object 3"/>
            <p:cNvSpPr/>
            <p:nvPr/>
          </p:nvSpPr>
          <p:spPr>
            <a:xfrm>
              <a:off x="1237129" y="1278227"/>
              <a:ext cx="6139180" cy="2307590"/>
            </a:xfrm>
            <a:custGeom>
              <a:avLst/>
              <a:gdLst/>
              <a:ahLst/>
              <a:cxnLst/>
              <a:rect l="l" t="t" r="r" b="b"/>
              <a:pathLst>
                <a:path w="6139180" h="2307590">
                  <a:moveTo>
                    <a:pt x="5986348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400"/>
                  </a:lnTo>
                  <a:lnTo>
                    <a:pt x="0" y="2155164"/>
                  </a:lnTo>
                  <a:lnTo>
                    <a:pt x="7802" y="2203201"/>
                  </a:lnTo>
                  <a:lnTo>
                    <a:pt x="29504" y="2245019"/>
                  </a:lnTo>
                  <a:lnTo>
                    <a:pt x="62544" y="2278059"/>
                  </a:lnTo>
                  <a:lnTo>
                    <a:pt x="104363" y="2299761"/>
                  </a:lnTo>
                  <a:lnTo>
                    <a:pt x="152400" y="2307564"/>
                  </a:lnTo>
                  <a:lnTo>
                    <a:pt x="5986348" y="2307564"/>
                  </a:lnTo>
                  <a:lnTo>
                    <a:pt x="6034384" y="2299761"/>
                  </a:lnTo>
                  <a:lnTo>
                    <a:pt x="6076203" y="2278059"/>
                  </a:lnTo>
                  <a:lnTo>
                    <a:pt x="6109243" y="2245019"/>
                  </a:lnTo>
                  <a:lnTo>
                    <a:pt x="6130945" y="2203201"/>
                  </a:lnTo>
                  <a:lnTo>
                    <a:pt x="6138748" y="2155164"/>
                  </a:lnTo>
                  <a:lnTo>
                    <a:pt x="6138748" y="152400"/>
                  </a:lnTo>
                  <a:lnTo>
                    <a:pt x="6130945" y="104363"/>
                  </a:lnTo>
                  <a:lnTo>
                    <a:pt x="6109243" y="62544"/>
                  </a:lnTo>
                  <a:lnTo>
                    <a:pt x="6076203" y="29504"/>
                  </a:lnTo>
                  <a:lnTo>
                    <a:pt x="6034384" y="7802"/>
                  </a:lnTo>
                  <a:lnTo>
                    <a:pt x="5986348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86696" y="774225"/>
              <a:ext cx="735330" cy="719455"/>
            </a:xfrm>
            <a:custGeom>
              <a:avLst/>
              <a:gdLst/>
              <a:ahLst/>
              <a:cxnLst/>
              <a:rect l="l" t="t" r="r" b="b"/>
              <a:pathLst>
                <a:path w="735330" h="719455">
                  <a:moveTo>
                    <a:pt x="582307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399"/>
                  </a:lnTo>
                  <a:lnTo>
                    <a:pt x="0" y="566623"/>
                  </a:lnTo>
                  <a:lnTo>
                    <a:pt x="7802" y="614659"/>
                  </a:lnTo>
                  <a:lnTo>
                    <a:pt x="29504" y="656478"/>
                  </a:lnTo>
                  <a:lnTo>
                    <a:pt x="62544" y="689518"/>
                  </a:lnTo>
                  <a:lnTo>
                    <a:pt x="104363" y="711220"/>
                  </a:lnTo>
                  <a:lnTo>
                    <a:pt x="152400" y="719023"/>
                  </a:lnTo>
                  <a:lnTo>
                    <a:pt x="582307" y="719023"/>
                  </a:lnTo>
                  <a:lnTo>
                    <a:pt x="630344" y="711220"/>
                  </a:lnTo>
                  <a:lnTo>
                    <a:pt x="672162" y="689518"/>
                  </a:lnTo>
                  <a:lnTo>
                    <a:pt x="705203" y="656478"/>
                  </a:lnTo>
                  <a:lnTo>
                    <a:pt x="726904" y="614659"/>
                  </a:lnTo>
                  <a:lnTo>
                    <a:pt x="734707" y="566623"/>
                  </a:lnTo>
                  <a:lnTo>
                    <a:pt x="734707" y="152399"/>
                  </a:lnTo>
                  <a:lnTo>
                    <a:pt x="726904" y="104363"/>
                  </a:lnTo>
                  <a:lnTo>
                    <a:pt x="705203" y="62544"/>
                  </a:lnTo>
                  <a:lnTo>
                    <a:pt x="672162" y="29504"/>
                  </a:lnTo>
                  <a:lnTo>
                    <a:pt x="630344" y="7802"/>
                  </a:lnTo>
                  <a:lnTo>
                    <a:pt x="582307" y="0"/>
                  </a:lnTo>
                  <a:close/>
                </a:path>
              </a:pathLst>
            </a:custGeom>
            <a:solidFill>
              <a:srgbClr val="B86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041130" y="1485750"/>
            <a:ext cx="1103630" cy="2539365"/>
          </a:xfrm>
          <a:custGeom>
            <a:avLst/>
            <a:gdLst/>
            <a:ahLst/>
            <a:cxnLst/>
            <a:rect l="l" t="t" r="r" b="b"/>
            <a:pathLst>
              <a:path w="1103629" h="2539365">
                <a:moveTo>
                  <a:pt x="1103210" y="2538793"/>
                </a:moveTo>
                <a:lnTo>
                  <a:pt x="1058840" y="2537785"/>
                </a:lnTo>
                <a:lnTo>
                  <a:pt x="1014915" y="2534786"/>
                </a:lnTo>
                <a:lnTo>
                  <a:pt x="971467" y="2529835"/>
                </a:lnTo>
                <a:lnTo>
                  <a:pt x="928529" y="2522969"/>
                </a:lnTo>
                <a:lnTo>
                  <a:pt x="886135" y="2514226"/>
                </a:lnTo>
                <a:lnTo>
                  <a:pt x="844318" y="2503644"/>
                </a:lnTo>
                <a:lnTo>
                  <a:pt x="803110" y="2491261"/>
                </a:lnTo>
                <a:lnTo>
                  <a:pt x="762545" y="2477115"/>
                </a:lnTo>
                <a:lnTo>
                  <a:pt x="722655" y="2461244"/>
                </a:lnTo>
                <a:lnTo>
                  <a:pt x="683474" y="2443685"/>
                </a:lnTo>
                <a:lnTo>
                  <a:pt x="645033" y="2424477"/>
                </a:lnTo>
                <a:lnTo>
                  <a:pt x="607367" y="2403658"/>
                </a:lnTo>
                <a:lnTo>
                  <a:pt x="570508" y="2381265"/>
                </a:lnTo>
                <a:lnTo>
                  <a:pt x="534490" y="2357336"/>
                </a:lnTo>
                <a:lnTo>
                  <a:pt x="499344" y="2331910"/>
                </a:lnTo>
                <a:lnTo>
                  <a:pt x="465105" y="2305024"/>
                </a:lnTo>
                <a:lnTo>
                  <a:pt x="431804" y="2276717"/>
                </a:lnTo>
                <a:lnTo>
                  <a:pt x="399476" y="2247025"/>
                </a:lnTo>
                <a:lnTo>
                  <a:pt x="368153" y="2215988"/>
                </a:lnTo>
                <a:lnTo>
                  <a:pt x="337867" y="2183642"/>
                </a:lnTo>
                <a:lnTo>
                  <a:pt x="308653" y="2150027"/>
                </a:lnTo>
                <a:lnTo>
                  <a:pt x="280542" y="2115179"/>
                </a:lnTo>
                <a:lnTo>
                  <a:pt x="253568" y="2079137"/>
                </a:lnTo>
                <a:lnTo>
                  <a:pt x="227764" y="2041938"/>
                </a:lnTo>
                <a:lnTo>
                  <a:pt x="203162" y="2003622"/>
                </a:lnTo>
                <a:lnTo>
                  <a:pt x="179796" y="1964224"/>
                </a:lnTo>
                <a:lnTo>
                  <a:pt x="157699" y="1923784"/>
                </a:lnTo>
                <a:lnTo>
                  <a:pt x="136904" y="1882340"/>
                </a:lnTo>
                <a:lnTo>
                  <a:pt x="117442" y="1839928"/>
                </a:lnTo>
                <a:lnTo>
                  <a:pt x="99349" y="1796588"/>
                </a:lnTo>
                <a:lnTo>
                  <a:pt x="82656" y="1752357"/>
                </a:lnTo>
                <a:lnTo>
                  <a:pt x="67396" y="1707273"/>
                </a:lnTo>
                <a:lnTo>
                  <a:pt x="53603" y="1661374"/>
                </a:lnTo>
                <a:lnTo>
                  <a:pt x="41308" y="1614698"/>
                </a:lnTo>
                <a:lnTo>
                  <a:pt x="30547" y="1567282"/>
                </a:lnTo>
                <a:lnTo>
                  <a:pt x="21350" y="1519165"/>
                </a:lnTo>
                <a:lnTo>
                  <a:pt x="13752" y="1470385"/>
                </a:lnTo>
                <a:lnTo>
                  <a:pt x="7785" y="1420980"/>
                </a:lnTo>
                <a:lnTo>
                  <a:pt x="3482" y="1370987"/>
                </a:lnTo>
                <a:lnTo>
                  <a:pt x="875" y="1320444"/>
                </a:lnTo>
                <a:lnTo>
                  <a:pt x="0" y="1269390"/>
                </a:lnTo>
                <a:lnTo>
                  <a:pt x="875" y="1218336"/>
                </a:lnTo>
                <a:lnTo>
                  <a:pt x="3482" y="1167793"/>
                </a:lnTo>
                <a:lnTo>
                  <a:pt x="7785" y="1117800"/>
                </a:lnTo>
                <a:lnTo>
                  <a:pt x="13752" y="1068395"/>
                </a:lnTo>
                <a:lnTo>
                  <a:pt x="21350" y="1019615"/>
                </a:lnTo>
                <a:lnTo>
                  <a:pt x="30547" y="971498"/>
                </a:lnTo>
                <a:lnTo>
                  <a:pt x="41308" y="924083"/>
                </a:lnTo>
                <a:lnTo>
                  <a:pt x="53603" y="877407"/>
                </a:lnTo>
                <a:lnTo>
                  <a:pt x="67396" y="831509"/>
                </a:lnTo>
                <a:lnTo>
                  <a:pt x="82656" y="786425"/>
                </a:lnTo>
                <a:lnTo>
                  <a:pt x="99349" y="742194"/>
                </a:lnTo>
                <a:lnTo>
                  <a:pt x="117442" y="698854"/>
                </a:lnTo>
                <a:lnTo>
                  <a:pt x="136904" y="656443"/>
                </a:lnTo>
                <a:lnTo>
                  <a:pt x="157699" y="614999"/>
                </a:lnTo>
                <a:lnTo>
                  <a:pt x="179796" y="574560"/>
                </a:lnTo>
                <a:lnTo>
                  <a:pt x="203162" y="535163"/>
                </a:lnTo>
                <a:lnTo>
                  <a:pt x="227764" y="496846"/>
                </a:lnTo>
                <a:lnTo>
                  <a:pt x="253568" y="459648"/>
                </a:lnTo>
                <a:lnTo>
                  <a:pt x="280542" y="423607"/>
                </a:lnTo>
                <a:lnTo>
                  <a:pt x="308653" y="388759"/>
                </a:lnTo>
                <a:lnTo>
                  <a:pt x="337867" y="355144"/>
                </a:lnTo>
                <a:lnTo>
                  <a:pt x="368153" y="322799"/>
                </a:lnTo>
                <a:lnTo>
                  <a:pt x="399476" y="291762"/>
                </a:lnTo>
                <a:lnTo>
                  <a:pt x="431804" y="262071"/>
                </a:lnTo>
                <a:lnTo>
                  <a:pt x="465105" y="233764"/>
                </a:lnTo>
                <a:lnTo>
                  <a:pt x="499344" y="206878"/>
                </a:lnTo>
                <a:lnTo>
                  <a:pt x="534490" y="181453"/>
                </a:lnTo>
                <a:lnTo>
                  <a:pt x="570508" y="157525"/>
                </a:lnTo>
                <a:lnTo>
                  <a:pt x="607367" y="135132"/>
                </a:lnTo>
                <a:lnTo>
                  <a:pt x="645033" y="114313"/>
                </a:lnTo>
                <a:lnTo>
                  <a:pt x="683474" y="95106"/>
                </a:lnTo>
                <a:lnTo>
                  <a:pt x="722655" y="77547"/>
                </a:lnTo>
                <a:lnTo>
                  <a:pt x="762545" y="61676"/>
                </a:lnTo>
                <a:lnTo>
                  <a:pt x="803110" y="47531"/>
                </a:lnTo>
                <a:lnTo>
                  <a:pt x="844318" y="35148"/>
                </a:lnTo>
                <a:lnTo>
                  <a:pt x="886135" y="24566"/>
                </a:lnTo>
                <a:lnTo>
                  <a:pt x="928529" y="15823"/>
                </a:lnTo>
                <a:lnTo>
                  <a:pt x="971467" y="8957"/>
                </a:lnTo>
                <a:lnTo>
                  <a:pt x="1014915" y="4006"/>
                </a:lnTo>
                <a:lnTo>
                  <a:pt x="1058840" y="1007"/>
                </a:lnTo>
                <a:lnTo>
                  <a:pt x="1103210" y="0"/>
                </a:lnTo>
              </a:path>
            </a:pathLst>
          </a:custGeom>
          <a:ln w="660400">
            <a:solidFill>
              <a:srgbClr val="B9C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-76200" y="-12"/>
            <a:ext cx="996950" cy="5210175"/>
            <a:chOff x="-76200" y="-12"/>
            <a:chExt cx="996950" cy="5210175"/>
          </a:xfrm>
        </p:grpSpPr>
        <p:sp>
          <p:nvSpPr>
            <p:cNvPr id="7" name="object 7"/>
            <p:cNvSpPr/>
            <p:nvPr/>
          </p:nvSpPr>
          <p:spPr>
            <a:xfrm>
              <a:off x="13347" y="-12"/>
              <a:ext cx="465455" cy="5133975"/>
            </a:xfrm>
            <a:custGeom>
              <a:avLst/>
              <a:gdLst/>
              <a:ahLst/>
              <a:cxnLst/>
              <a:rect l="l" t="t" r="r" b="b"/>
              <a:pathLst>
                <a:path w="465455" h="5133975">
                  <a:moveTo>
                    <a:pt x="464908" y="0"/>
                  </a:moveTo>
                  <a:lnTo>
                    <a:pt x="0" y="0"/>
                  </a:lnTo>
                  <a:lnTo>
                    <a:pt x="0" y="5133606"/>
                  </a:lnTo>
                  <a:lnTo>
                    <a:pt x="464908" y="5133606"/>
                  </a:lnTo>
                  <a:lnTo>
                    <a:pt x="464908" y="0"/>
                  </a:lnTo>
                  <a:close/>
                </a:path>
              </a:pathLst>
            </a:custGeom>
            <a:solidFill>
              <a:srgbClr val="5B5B5B">
                <a:alpha val="2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4324716"/>
              <a:ext cx="844550" cy="808990"/>
            </a:xfrm>
            <a:custGeom>
              <a:avLst/>
              <a:gdLst/>
              <a:ahLst/>
              <a:cxnLst/>
              <a:rect l="l" t="t" r="r" b="b"/>
              <a:pathLst>
                <a:path w="844550" h="808989">
                  <a:moveTo>
                    <a:pt x="827810" y="808877"/>
                  </a:moveTo>
                  <a:lnTo>
                    <a:pt x="828847" y="804795"/>
                  </a:lnTo>
                  <a:lnTo>
                    <a:pt x="836884" y="760975"/>
                  </a:lnTo>
                  <a:lnTo>
                    <a:pt x="841949" y="716853"/>
                  </a:lnTo>
                  <a:lnTo>
                    <a:pt x="844055" y="672585"/>
                  </a:lnTo>
                  <a:lnTo>
                    <a:pt x="843215" y="628331"/>
                  </a:lnTo>
                  <a:lnTo>
                    <a:pt x="839443" y="584248"/>
                  </a:lnTo>
                  <a:lnTo>
                    <a:pt x="832753" y="540494"/>
                  </a:lnTo>
                  <a:lnTo>
                    <a:pt x="823158" y="497228"/>
                  </a:lnTo>
                  <a:lnTo>
                    <a:pt x="810672" y="454607"/>
                  </a:lnTo>
                  <a:lnTo>
                    <a:pt x="795307" y="412789"/>
                  </a:lnTo>
                  <a:lnTo>
                    <a:pt x="777078" y="371933"/>
                  </a:lnTo>
                  <a:lnTo>
                    <a:pt x="755999" y="332196"/>
                  </a:lnTo>
                  <a:lnTo>
                    <a:pt x="732082" y="293737"/>
                  </a:lnTo>
                  <a:lnTo>
                    <a:pt x="705341" y="256713"/>
                  </a:lnTo>
                  <a:lnTo>
                    <a:pt x="675790" y="221283"/>
                  </a:lnTo>
                  <a:lnTo>
                    <a:pt x="643443" y="187604"/>
                  </a:lnTo>
                  <a:lnTo>
                    <a:pt x="608312" y="155835"/>
                  </a:lnTo>
                  <a:lnTo>
                    <a:pt x="571038" y="126612"/>
                  </a:lnTo>
                  <a:lnTo>
                    <a:pt x="532355" y="100455"/>
                  </a:lnTo>
                  <a:lnTo>
                    <a:pt x="492421" y="77353"/>
                  </a:lnTo>
                  <a:lnTo>
                    <a:pt x="451393" y="57290"/>
                  </a:lnTo>
                  <a:lnTo>
                    <a:pt x="409431" y="40254"/>
                  </a:lnTo>
                  <a:lnTo>
                    <a:pt x="366691" y="26231"/>
                  </a:lnTo>
                  <a:lnTo>
                    <a:pt x="323332" y="15208"/>
                  </a:lnTo>
                  <a:lnTo>
                    <a:pt x="279512" y="7170"/>
                  </a:lnTo>
                  <a:lnTo>
                    <a:pt x="235389" y="2105"/>
                  </a:lnTo>
                  <a:lnTo>
                    <a:pt x="191122" y="0"/>
                  </a:lnTo>
                  <a:lnTo>
                    <a:pt x="146867" y="839"/>
                  </a:lnTo>
                  <a:lnTo>
                    <a:pt x="102784" y="4610"/>
                  </a:lnTo>
                  <a:lnTo>
                    <a:pt x="59030" y="11300"/>
                  </a:lnTo>
                  <a:lnTo>
                    <a:pt x="15763" y="20895"/>
                  </a:lnTo>
                  <a:lnTo>
                    <a:pt x="0" y="25512"/>
                  </a:lnTo>
                </a:path>
              </a:pathLst>
            </a:custGeom>
            <a:ln w="152400">
              <a:solidFill>
                <a:srgbClr val="0B00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98649" y="1450469"/>
            <a:ext cx="5814060" cy="28473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2000"/>
              </a:lnSpc>
              <a:spcBef>
                <a:spcPts val="200"/>
              </a:spcBef>
            </a:pPr>
            <a:r>
              <a:rPr sz="1700" b="1" dirty="0">
                <a:latin typeface="Trebuchet MS"/>
                <a:cs typeface="Trebuchet MS"/>
              </a:rPr>
              <a:t>Utilizar</a:t>
            </a:r>
            <a:r>
              <a:rPr sz="1700" b="1" spc="9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un</a:t>
            </a:r>
            <a:r>
              <a:rPr sz="1700" b="1" spc="9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lenguaje</a:t>
            </a:r>
            <a:r>
              <a:rPr sz="1700" b="1" spc="9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igualitario</a:t>
            </a:r>
            <a:r>
              <a:rPr sz="1700" b="1" spc="95" dirty="0">
                <a:latin typeface="Trebuchet MS"/>
                <a:cs typeface="Trebuchet MS"/>
              </a:rPr>
              <a:t> </a:t>
            </a:r>
            <a:r>
              <a:rPr sz="1700" b="1" spc="100" dirty="0">
                <a:latin typeface="Trebuchet MS"/>
                <a:cs typeface="Trebuchet MS"/>
              </a:rPr>
              <a:t>y</a:t>
            </a:r>
            <a:r>
              <a:rPr sz="1700" b="1" spc="90" dirty="0">
                <a:latin typeface="Trebuchet MS"/>
                <a:cs typeface="Trebuchet MS"/>
              </a:rPr>
              <a:t> </a:t>
            </a:r>
            <a:r>
              <a:rPr sz="1700" b="1" spc="55" dirty="0">
                <a:latin typeface="Trebuchet MS"/>
                <a:cs typeface="Trebuchet MS"/>
              </a:rPr>
              <a:t>no</a:t>
            </a:r>
            <a:r>
              <a:rPr sz="1700" b="1" spc="9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excluyente</a:t>
            </a:r>
            <a:r>
              <a:rPr sz="1700" b="1" spc="90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permite </a:t>
            </a:r>
            <a:r>
              <a:rPr sz="1700" b="1" dirty="0">
                <a:latin typeface="Trebuchet MS"/>
                <a:cs typeface="Trebuchet MS"/>
              </a:rPr>
              <a:t>visibilizar</a:t>
            </a:r>
            <a:r>
              <a:rPr sz="1700" b="1" spc="140" dirty="0">
                <a:latin typeface="Trebuchet MS"/>
                <a:cs typeface="Trebuchet MS"/>
              </a:rPr>
              <a:t> </a:t>
            </a:r>
            <a:r>
              <a:rPr sz="1700" b="1" spc="95" dirty="0">
                <a:latin typeface="Trebuchet MS"/>
                <a:cs typeface="Trebuchet MS"/>
              </a:rPr>
              <a:t>a</a:t>
            </a:r>
            <a:r>
              <a:rPr sz="1700" b="1" spc="140" dirty="0">
                <a:latin typeface="Trebuchet MS"/>
                <a:cs typeface="Trebuchet MS"/>
              </a:rPr>
              <a:t> </a:t>
            </a:r>
            <a:r>
              <a:rPr sz="1700" b="1" spc="75" dirty="0">
                <a:latin typeface="Trebuchet MS"/>
                <a:cs typeface="Trebuchet MS"/>
              </a:rPr>
              <a:t>las</a:t>
            </a:r>
            <a:r>
              <a:rPr sz="1700" b="1" spc="14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mujeres,</a:t>
            </a:r>
            <a:r>
              <a:rPr sz="1700" b="1" spc="14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rompiendo</a:t>
            </a:r>
            <a:r>
              <a:rPr sz="1700" b="1" spc="145" dirty="0">
                <a:latin typeface="Trebuchet MS"/>
                <a:cs typeface="Trebuchet MS"/>
              </a:rPr>
              <a:t> </a:t>
            </a:r>
            <a:r>
              <a:rPr sz="1700" b="1" spc="55" dirty="0">
                <a:latin typeface="Trebuchet MS"/>
                <a:cs typeface="Trebuchet MS"/>
              </a:rPr>
              <a:t>con</a:t>
            </a:r>
            <a:r>
              <a:rPr sz="1700" b="1" spc="14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estereotipos</a:t>
            </a:r>
            <a:r>
              <a:rPr sz="1700" b="1" spc="140" dirty="0">
                <a:latin typeface="Trebuchet MS"/>
                <a:cs typeface="Trebuchet MS"/>
              </a:rPr>
              <a:t> </a:t>
            </a:r>
            <a:r>
              <a:rPr sz="1700" b="1" spc="50" dirty="0">
                <a:latin typeface="Trebuchet MS"/>
                <a:cs typeface="Trebuchet MS"/>
              </a:rPr>
              <a:t>y </a:t>
            </a:r>
            <a:r>
              <a:rPr sz="1700" b="1" dirty="0">
                <a:latin typeface="Trebuchet MS"/>
                <a:cs typeface="Trebuchet MS"/>
              </a:rPr>
              <a:t>prejuicios</a:t>
            </a:r>
            <a:r>
              <a:rPr sz="1700" b="1" spc="-40" dirty="0">
                <a:latin typeface="Trebuchet MS"/>
                <a:cs typeface="Trebuchet MS"/>
              </a:rPr>
              <a:t> </a:t>
            </a:r>
            <a:r>
              <a:rPr sz="1700" b="1" spc="40" dirty="0">
                <a:latin typeface="Trebuchet MS"/>
                <a:cs typeface="Trebuchet MS"/>
              </a:rPr>
              <a:t>sexistas;</a:t>
            </a:r>
            <a:r>
              <a:rPr sz="1700" b="1" spc="-4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por</a:t>
            </a:r>
            <a:r>
              <a:rPr sz="1700" b="1" spc="-3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todo</a:t>
            </a:r>
            <a:r>
              <a:rPr sz="1700" b="1" spc="-40" dirty="0">
                <a:latin typeface="Trebuchet MS"/>
                <a:cs typeface="Trebuchet MS"/>
              </a:rPr>
              <a:t> </a:t>
            </a:r>
            <a:r>
              <a:rPr sz="1700" b="1" spc="-50" dirty="0">
                <a:latin typeface="Trebuchet MS"/>
                <a:cs typeface="Trebuchet MS"/>
              </a:rPr>
              <a:t>ello,</a:t>
            </a:r>
            <a:r>
              <a:rPr sz="1700" b="1" spc="-40" dirty="0">
                <a:latin typeface="Trebuchet MS"/>
                <a:cs typeface="Trebuchet MS"/>
              </a:rPr>
              <a:t> </a:t>
            </a:r>
            <a:r>
              <a:rPr sz="1700" b="1" spc="80" dirty="0">
                <a:latin typeface="Trebuchet MS"/>
                <a:cs typeface="Trebuchet MS"/>
              </a:rPr>
              <a:t>es</a:t>
            </a:r>
            <a:r>
              <a:rPr sz="1700" b="1" spc="-3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necesario</a:t>
            </a:r>
            <a:r>
              <a:rPr sz="1700" b="1" spc="-40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modificar </a:t>
            </a:r>
            <a:r>
              <a:rPr sz="1700" b="1" dirty="0">
                <a:latin typeface="Trebuchet MS"/>
                <a:cs typeface="Trebuchet MS"/>
              </a:rPr>
              <a:t>el</a:t>
            </a:r>
            <a:r>
              <a:rPr sz="1700" b="1" spc="229" dirty="0">
                <a:latin typeface="Trebuchet MS"/>
                <a:cs typeface="Trebuchet MS"/>
              </a:rPr>
              <a:t>   </a:t>
            </a:r>
            <a:r>
              <a:rPr sz="1700" b="1" dirty="0">
                <a:latin typeface="Trebuchet MS"/>
                <a:cs typeface="Trebuchet MS"/>
              </a:rPr>
              <a:t>enfoque</a:t>
            </a:r>
            <a:r>
              <a:rPr sz="1700" b="1" spc="235" dirty="0">
                <a:latin typeface="Trebuchet MS"/>
                <a:cs typeface="Trebuchet MS"/>
              </a:rPr>
              <a:t>   </a:t>
            </a:r>
            <a:r>
              <a:rPr sz="1700" b="1" dirty="0">
                <a:latin typeface="Trebuchet MS"/>
                <a:cs typeface="Trebuchet MS"/>
              </a:rPr>
              <a:t>androcéntrico</a:t>
            </a:r>
            <a:r>
              <a:rPr sz="1700" b="1" spc="235" dirty="0">
                <a:latin typeface="Trebuchet MS"/>
                <a:cs typeface="Trebuchet MS"/>
              </a:rPr>
              <a:t>   </a:t>
            </a:r>
            <a:r>
              <a:rPr sz="1700" b="1" spc="55" dirty="0">
                <a:latin typeface="Trebuchet MS"/>
                <a:cs typeface="Trebuchet MS"/>
              </a:rPr>
              <a:t>de</a:t>
            </a:r>
            <a:r>
              <a:rPr sz="1700" b="1" spc="229" dirty="0">
                <a:latin typeface="Trebuchet MS"/>
                <a:cs typeface="Trebuchet MS"/>
              </a:rPr>
              <a:t>   </a:t>
            </a:r>
            <a:r>
              <a:rPr sz="1700" b="1" spc="75" dirty="0">
                <a:latin typeface="Trebuchet MS"/>
                <a:cs typeface="Trebuchet MS"/>
              </a:rPr>
              <a:t>las</a:t>
            </a:r>
            <a:r>
              <a:rPr sz="1700" b="1" spc="235" dirty="0">
                <a:latin typeface="Trebuchet MS"/>
                <a:cs typeface="Trebuchet MS"/>
              </a:rPr>
              <a:t>   </a:t>
            </a:r>
            <a:r>
              <a:rPr sz="1700" b="1" spc="-10" dirty="0">
                <a:latin typeface="Trebuchet MS"/>
                <a:cs typeface="Trebuchet MS"/>
              </a:rPr>
              <a:t>expresiones, </a:t>
            </a:r>
            <a:r>
              <a:rPr sz="1700" b="1" dirty="0">
                <a:latin typeface="Trebuchet MS"/>
                <a:cs typeface="Trebuchet MS"/>
              </a:rPr>
              <a:t>nombrando</a:t>
            </a:r>
            <a:r>
              <a:rPr sz="1700" b="1" spc="20" dirty="0">
                <a:latin typeface="Trebuchet MS"/>
                <a:cs typeface="Trebuchet MS"/>
              </a:rPr>
              <a:t>  </a:t>
            </a:r>
            <a:r>
              <a:rPr sz="1700" b="1" dirty="0">
                <a:latin typeface="Trebuchet MS"/>
                <a:cs typeface="Trebuchet MS"/>
              </a:rPr>
              <a:t>correctamente</a:t>
            </a:r>
            <a:r>
              <a:rPr sz="1700" b="1" spc="20" dirty="0">
                <a:latin typeface="Trebuchet MS"/>
                <a:cs typeface="Trebuchet MS"/>
              </a:rPr>
              <a:t>  </a:t>
            </a:r>
            <a:r>
              <a:rPr sz="1700" b="1" spc="95" dirty="0">
                <a:latin typeface="Trebuchet MS"/>
                <a:cs typeface="Trebuchet MS"/>
              </a:rPr>
              <a:t>a</a:t>
            </a:r>
            <a:r>
              <a:rPr sz="1700" b="1" spc="20" dirty="0">
                <a:latin typeface="Trebuchet MS"/>
                <a:cs typeface="Trebuchet MS"/>
              </a:rPr>
              <a:t>  </a:t>
            </a:r>
            <a:r>
              <a:rPr sz="1700" b="1" dirty="0">
                <a:latin typeface="Trebuchet MS"/>
                <a:cs typeface="Trebuchet MS"/>
              </a:rPr>
              <a:t>mujeres</a:t>
            </a:r>
            <a:r>
              <a:rPr sz="1700" b="1" spc="20" dirty="0">
                <a:latin typeface="Trebuchet MS"/>
                <a:cs typeface="Trebuchet MS"/>
              </a:rPr>
              <a:t>  </a:t>
            </a:r>
            <a:r>
              <a:rPr sz="1700" b="1" spc="100" dirty="0">
                <a:latin typeface="Trebuchet MS"/>
                <a:cs typeface="Trebuchet MS"/>
              </a:rPr>
              <a:t>y</a:t>
            </a:r>
            <a:r>
              <a:rPr sz="1700" b="1" spc="25" dirty="0">
                <a:latin typeface="Trebuchet MS"/>
                <a:cs typeface="Trebuchet MS"/>
              </a:rPr>
              <a:t>  </a:t>
            </a:r>
            <a:r>
              <a:rPr sz="1700" b="1" dirty="0">
                <a:latin typeface="Trebuchet MS"/>
                <a:cs typeface="Trebuchet MS"/>
              </a:rPr>
              <a:t>hombres,</a:t>
            </a:r>
            <a:r>
              <a:rPr sz="1700" b="1" spc="20" dirty="0">
                <a:latin typeface="Trebuchet MS"/>
                <a:cs typeface="Trebuchet MS"/>
              </a:rPr>
              <a:t>  </a:t>
            </a:r>
            <a:r>
              <a:rPr sz="1700" b="1" spc="-25" dirty="0">
                <a:latin typeface="Trebuchet MS"/>
                <a:cs typeface="Trebuchet MS"/>
              </a:rPr>
              <a:t>no </a:t>
            </a:r>
            <a:r>
              <a:rPr sz="1700" b="1" dirty="0">
                <a:latin typeface="Trebuchet MS"/>
                <a:cs typeface="Trebuchet MS"/>
              </a:rPr>
              <a:t>redactando</a:t>
            </a:r>
            <a:r>
              <a:rPr sz="1700" b="1" spc="285" dirty="0">
                <a:latin typeface="Trebuchet MS"/>
                <a:cs typeface="Trebuchet MS"/>
              </a:rPr>
              <a:t>  </a:t>
            </a:r>
            <a:r>
              <a:rPr sz="1700" b="1" spc="70" dirty="0">
                <a:latin typeface="Trebuchet MS"/>
                <a:cs typeface="Trebuchet MS"/>
              </a:rPr>
              <a:t>los</a:t>
            </a:r>
            <a:r>
              <a:rPr sz="1700" b="1" spc="290" dirty="0">
                <a:latin typeface="Trebuchet MS"/>
                <a:cs typeface="Trebuchet MS"/>
              </a:rPr>
              <a:t>  </a:t>
            </a:r>
            <a:r>
              <a:rPr sz="1700" b="1" spc="45" dirty="0">
                <a:latin typeface="Trebuchet MS"/>
                <a:cs typeface="Trebuchet MS"/>
              </a:rPr>
              <a:t>proyectos</a:t>
            </a:r>
            <a:r>
              <a:rPr sz="1700" b="1" spc="285" dirty="0">
                <a:latin typeface="Trebuchet MS"/>
                <a:cs typeface="Trebuchet MS"/>
              </a:rPr>
              <a:t>  </a:t>
            </a:r>
            <a:r>
              <a:rPr sz="1700" b="1" dirty="0">
                <a:latin typeface="Trebuchet MS"/>
                <a:cs typeface="Trebuchet MS"/>
              </a:rPr>
              <a:t>utilizando</a:t>
            </a:r>
            <a:r>
              <a:rPr sz="1700" b="1" spc="290" dirty="0">
                <a:latin typeface="Trebuchet MS"/>
                <a:cs typeface="Trebuchet MS"/>
              </a:rPr>
              <a:t>  </a:t>
            </a:r>
            <a:r>
              <a:rPr sz="1700" b="1" dirty="0">
                <a:latin typeface="Trebuchet MS"/>
                <a:cs typeface="Trebuchet MS"/>
              </a:rPr>
              <a:t>el</a:t>
            </a:r>
            <a:r>
              <a:rPr sz="1700" b="1" spc="285" dirty="0">
                <a:latin typeface="Trebuchet MS"/>
                <a:cs typeface="Trebuchet MS"/>
              </a:rPr>
              <a:t>  </a:t>
            </a:r>
            <a:r>
              <a:rPr sz="1700" b="1" spc="-10" dirty="0">
                <a:latin typeface="Trebuchet MS"/>
                <a:cs typeface="Trebuchet MS"/>
              </a:rPr>
              <a:t>masculino universal.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1700">
              <a:latin typeface="Trebuchet MS"/>
              <a:cs typeface="Trebuchet MS"/>
            </a:endParaRPr>
          </a:p>
          <a:p>
            <a:pPr marL="1602105" marR="607695" indent="-1194435">
              <a:lnSpc>
                <a:spcPts val="2000"/>
              </a:lnSpc>
            </a:pPr>
            <a:r>
              <a:rPr sz="1700" b="1" spc="100" dirty="0">
                <a:latin typeface="Trebuchet MS"/>
                <a:cs typeface="Trebuchet MS"/>
              </a:rPr>
              <a:t>No</a:t>
            </a:r>
            <a:r>
              <a:rPr sz="1700" b="1" spc="-90" dirty="0">
                <a:latin typeface="Trebuchet MS"/>
                <a:cs typeface="Trebuchet MS"/>
              </a:rPr>
              <a:t> </a:t>
            </a:r>
            <a:r>
              <a:rPr sz="1700" b="1" spc="-25" dirty="0">
                <a:latin typeface="Trebuchet MS"/>
                <a:cs typeface="Trebuchet MS"/>
              </a:rPr>
              <a:t>utilizar</a:t>
            </a:r>
            <a:r>
              <a:rPr sz="1700" b="1" spc="-8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términos</a:t>
            </a:r>
            <a:r>
              <a:rPr sz="1700" b="1" spc="-85" dirty="0">
                <a:latin typeface="Trebuchet MS"/>
                <a:cs typeface="Trebuchet MS"/>
              </a:rPr>
              <a:t> </a:t>
            </a:r>
            <a:r>
              <a:rPr sz="1700" b="1" spc="60" dirty="0">
                <a:latin typeface="Trebuchet MS"/>
                <a:cs typeface="Trebuchet MS"/>
              </a:rPr>
              <a:t>abstractos</a:t>
            </a:r>
            <a:r>
              <a:rPr sz="1700" b="1" spc="-8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al</a:t>
            </a:r>
            <a:r>
              <a:rPr sz="1700" b="1" spc="-8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hablar</a:t>
            </a:r>
            <a:r>
              <a:rPr sz="1700" b="1" spc="-85" dirty="0">
                <a:latin typeface="Trebuchet MS"/>
                <a:cs typeface="Trebuchet MS"/>
              </a:rPr>
              <a:t> </a:t>
            </a:r>
            <a:r>
              <a:rPr sz="1700" b="1" spc="55" dirty="0">
                <a:latin typeface="Trebuchet MS"/>
                <a:cs typeface="Trebuchet MS"/>
              </a:rPr>
              <a:t>de</a:t>
            </a:r>
            <a:r>
              <a:rPr sz="1700" b="1" spc="-85" dirty="0">
                <a:latin typeface="Trebuchet MS"/>
                <a:cs typeface="Trebuchet MS"/>
              </a:rPr>
              <a:t> </a:t>
            </a:r>
            <a:r>
              <a:rPr sz="1700" b="1" spc="35" dirty="0">
                <a:latin typeface="Trebuchet MS"/>
                <a:cs typeface="Trebuchet MS"/>
              </a:rPr>
              <a:t>las </a:t>
            </a:r>
            <a:r>
              <a:rPr sz="1700" b="1" spc="65" dirty="0">
                <a:latin typeface="Trebuchet MS"/>
                <a:cs typeface="Trebuchet MS"/>
              </a:rPr>
              <a:t>personas</a:t>
            </a:r>
            <a:r>
              <a:rPr sz="1700" b="1" spc="-155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trabajadoras.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173798"/>
            <a:ext cx="8584565" cy="2960370"/>
            <a:chOff x="0" y="2173798"/>
            <a:chExt cx="8584565" cy="2960370"/>
          </a:xfrm>
        </p:grpSpPr>
        <p:sp>
          <p:nvSpPr>
            <p:cNvPr id="3" name="object 3"/>
            <p:cNvSpPr/>
            <p:nvPr/>
          </p:nvSpPr>
          <p:spPr>
            <a:xfrm>
              <a:off x="0" y="2173798"/>
              <a:ext cx="2873375" cy="2960370"/>
            </a:xfrm>
            <a:custGeom>
              <a:avLst/>
              <a:gdLst/>
              <a:ahLst/>
              <a:cxnLst/>
              <a:rect l="l" t="t" r="r" b="b"/>
              <a:pathLst>
                <a:path w="2873375" h="2960370">
                  <a:moveTo>
                    <a:pt x="0" y="0"/>
                  </a:moveTo>
                  <a:lnTo>
                    <a:pt x="0" y="2959795"/>
                  </a:lnTo>
                  <a:lnTo>
                    <a:pt x="2873276" y="2959795"/>
                  </a:lnTo>
                  <a:lnTo>
                    <a:pt x="2872900" y="2912944"/>
                  </a:lnTo>
                  <a:lnTo>
                    <a:pt x="2871737" y="2864621"/>
                  </a:lnTo>
                  <a:lnTo>
                    <a:pt x="2869805" y="2816491"/>
                  </a:lnTo>
                  <a:lnTo>
                    <a:pt x="2867111" y="2768562"/>
                  </a:lnTo>
                  <a:lnTo>
                    <a:pt x="2863660" y="2720838"/>
                  </a:lnTo>
                  <a:lnTo>
                    <a:pt x="2859458" y="2673326"/>
                  </a:lnTo>
                  <a:lnTo>
                    <a:pt x="2854512" y="2626032"/>
                  </a:lnTo>
                  <a:lnTo>
                    <a:pt x="2848827" y="2578962"/>
                  </a:lnTo>
                  <a:lnTo>
                    <a:pt x="2842410" y="2532121"/>
                  </a:lnTo>
                  <a:lnTo>
                    <a:pt x="2835265" y="2485516"/>
                  </a:lnTo>
                  <a:lnTo>
                    <a:pt x="2827399" y="2439152"/>
                  </a:lnTo>
                  <a:lnTo>
                    <a:pt x="2818818" y="2393035"/>
                  </a:lnTo>
                  <a:lnTo>
                    <a:pt x="2809528" y="2347172"/>
                  </a:lnTo>
                  <a:lnTo>
                    <a:pt x="2799535" y="2301568"/>
                  </a:lnTo>
                  <a:lnTo>
                    <a:pt x="2788844" y="2256229"/>
                  </a:lnTo>
                  <a:lnTo>
                    <a:pt x="2777462" y="2211162"/>
                  </a:lnTo>
                  <a:lnTo>
                    <a:pt x="2765395" y="2166371"/>
                  </a:lnTo>
                  <a:lnTo>
                    <a:pt x="2752648" y="2121863"/>
                  </a:lnTo>
                  <a:lnTo>
                    <a:pt x="2739227" y="2077644"/>
                  </a:lnTo>
                  <a:lnTo>
                    <a:pt x="2725139" y="2033719"/>
                  </a:lnTo>
                  <a:lnTo>
                    <a:pt x="2710388" y="1990095"/>
                  </a:lnTo>
                  <a:lnTo>
                    <a:pt x="2694982" y="1946778"/>
                  </a:lnTo>
                  <a:lnTo>
                    <a:pt x="2678926" y="1903774"/>
                  </a:lnTo>
                  <a:lnTo>
                    <a:pt x="2662226" y="1861087"/>
                  </a:lnTo>
                  <a:lnTo>
                    <a:pt x="2644888" y="1818725"/>
                  </a:lnTo>
                  <a:lnTo>
                    <a:pt x="2626917" y="1776694"/>
                  </a:lnTo>
                  <a:lnTo>
                    <a:pt x="2608320" y="1734998"/>
                  </a:lnTo>
                  <a:lnTo>
                    <a:pt x="2589103" y="1693645"/>
                  </a:lnTo>
                  <a:lnTo>
                    <a:pt x="2569271" y="1652639"/>
                  </a:lnTo>
                  <a:lnTo>
                    <a:pt x="2548831" y="1611988"/>
                  </a:lnTo>
                  <a:lnTo>
                    <a:pt x="2527789" y="1571696"/>
                  </a:lnTo>
                  <a:lnTo>
                    <a:pt x="2506149" y="1531770"/>
                  </a:lnTo>
                  <a:lnTo>
                    <a:pt x="2483919" y="1492216"/>
                  </a:lnTo>
                  <a:lnTo>
                    <a:pt x="2461104" y="1453039"/>
                  </a:lnTo>
                  <a:lnTo>
                    <a:pt x="2437710" y="1414246"/>
                  </a:lnTo>
                  <a:lnTo>
                    <a:pt x="2413743" y="1375843"/>
                  </a:lnTo>
                  <a:lnTo>
                    <a:pt x="2389209" y="1337834"/>
                  </a:lnTo>
                  <a:lnTo>
                    <a:pt x="2364114" y="1300227"/>
                  </a:lnTo>
                  <a:lnTo>
                    <a:pt x="2338464" y="1263028"/>
                  </a:lnTo>
                  <a:lnTo>
                    <a:pt x="2312264" y="1226241"/>
                  </a:lnTo>
                  <a:lnTo>
                    <a:pt x="2285521" y="1189874"/>
                  </a:lnTo>
                  <a:lnTo>
                    <a:pt x="2258240" y="1153931"/>
                  </a:lnTo>
                  <a:lnTo>
                    <a:pt x="2230428" y="1118420"/>
                  </a:lnTo>
                  <a:lnTo>
                    <a:pt x="2202091" y="1083345"/>
                  </a:lnTo>
                  <a:lnTo>
                    <a:pt x="2173233" y="1048713"/>
                  </a:lnTo>
                  <a:lnTo>
                    <a:pt x="2143862" y="1014529"/>
                  </a:lnTo>
                  <a:lnTo>
                    <a:pt x="2113983" y="980801"/>
                  </a:lnTo>
                  <a:lnTo>
                    <a:pt x="2083602" y="947532"/>
                  </a:lnTo>
                  <a:lnTo>
                    <a:pt x="2052725" y="914730"/>
                  </a:lnTo>
                  <a:lnTo>
                    <a:pt x="2021358" y="882401"/>
                  </a:lnTo>
                  <a:lnTo>
                    <a:pt x="1989506" y="850550"/>
                  </a:lnTo>
                  <a:lnTo>
                    <a:pt x="1957177" y="819183"/>
                  </a:lnTo>
                  <a:lnTo>
                    <a:pt x="1924375" y="788306"/>
                  </a:lnTo>
                  <a:lnTo>
                    <a:pt x="1891106" y="757925"/>
                  </a:lnTo>
                  <a:lnTo>
                    <a:pt x="1857377" y="728046"/>
                  </a:lnTo>
                  <a:lnTo>
                    <a:pt x="1823194" y="698675"/>
                  </a:lnTo>
                  <a:lnTo>
                    <a:pt x="1788562" y="669817"/>
                  </a:lnTo>
                  <a:lnTo>
                    <a:pt x="1753487" y="641480"/>
                  </a:lnTo>
                  <a:lnTo>
                    <a:pt x="1717975" y="613668"/>
                  </a:lnTo>
                  <a:lnTo>
                    <a:pt x="1682033" y="586387"/>
                  </a:lnTo>
                  <a:lnTo>
                    <a:pt x="1645665" y="559644"/>
                  </a:lnTo>
                  <a:lnTo>
                    <a:pt x="1608879" y="533445"/>
                  </a:lnTo>
                  <a:lnTo>
                    <a:pt x="1571679" y="507794"/>
                  </a:lnTo>
                  <a:lnTo>
                    <a:pt x="1534072" y="482699"/>
                  </a:lnTo>
                  <a:lnTo>
                    <a:pt x="1496064" y="458166"/>
                  </a:lnTo>
                  <a:lnTo>
                    <a:pt x="1457660" y="434199"/>
                  </a:lnTo>
                  <a:lnTo>
                    <a:pt x="1418867" y="410805"/>
                  </a:lnTo>
                  <a:lnTo>
                    <a:pt x="1379690" y="387990"/>
                  </a:lnTo>
                  <a:lnTo>
                    <a:pt x="1340136" y="365760"/>
                  </a:lnTo>
                  <a:lnTo>
                    <a:pt x="1300210" y="344121"/>
                  </a:lnTo>
                  <a:lnTo>
                    <a:pt x="1259919" y="323078"/>
                  </a:lnTo>
                  <a:lnTo>
                    <a:pt x="1219267" y="302638"/>
                  </a:lnTo>
                  <a:lnTo>
                    <a:pt x="1178262" y="282807"/>
                  </a:lnTo>
                  <a:lnTo>
                    <a:pt x="1136908" y="263590"/>
                  </a:lnTo>
                  <a:lnTo>
                    <a:pt x="1095213" y="244993"/>
                  </a:lnTo>
                  <a:lnTo>
                    <a:pt x="1053181" y="227023"/>
                  </a:lnTo>
                  <a:lnTo>
                    <a:pt x="1010819" y="209684"/>
                  </a:lnTo>
                  <a:lnTo>
                    <a:pt x="968133" y="192984"/>
                  </a:lnTo>
                  <a:lnTo>
                    <a:pt x="925129" y="176928"/>
                  </a:lnTo>
                  <a:lnTo>
                    <a:pt x="881811" y="161522"/>
                  </a:lnTo>
                  <a:lnTo>
                    <a:pt x="838188" y="146772"/>
                  </a:lnTo>
                  <a:lnTo>
                    <a:pt x="794263" y="132684"/>
                  </a:lnTo>
                  <a:lnTo>
                    <a:pt x="750044" y="119263"/>
                  </a:lnTo>
                  <a:lnTo>
                    <a:pt x="705537" y="106516"/>
                  </a:lnTo>
                  <a:lnTo>
                    <a:pt x="660746" y="94449"/>
                  </a:lnTo>
                  <a:lnTo>
                    <a:pt x="615678" y="83067"/>
                  </a:lnTo>
                  <a:lnTo>
                    <a:pt x="570340" y="72376"/>
                  </a:lnTo>
                  <a:lnTo>
                    <a:pt x="524736" y="62383"/>
                  </a:lnTo>
                  <a:lnTo>
                    <a:pt x="478873" y="53093"/>
                  </a:lnTo>
                  <a:lnTo>
                    <a:pt x="432757" y="44512"/>
                  </a:lnTo>
                  <a:lnTo>
                    <a:pt x="386393" y="36647"/>
                  </a:lnTo>
                  <a:lnTo>
                    <a:pt x="339788" y="29502"/>
                  </a:lnTo>
                  <a:lnTo>
                    <a:pt x="292948" y="23084"/>
                  </a:lnTo>
                  <a:lnTo>
                    <a:pt x="245877" y="17399"/>
                  </a:lnTo>
                  <a:lnTo>
                    <a:pt x="198584" y="12453"/>
                  </a:lnTo>
                  <a:lnTo>
                    <a:pt x="151072" y="8252"/>
                  </a:lnTo>
                  <a:lnTo>
                    <a:pt x="103349" y="4801"/>
                  </a:lnTo>
                  <a:lnTo>
                    <a:pt x="55420" y="2107"/>
                  </a:lnTo>
                  <a:lnTo>
                    <a:pt x="7290" y="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490" y="2364079"/>
              <a:ext cx="7684985" cy="22470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4079" y="807742"/>
            <a:ext cx="7100570" cy="115379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2200"/>
              </a:lnSpc>
              <a:spcBef>
                <a:spcPts val="240"/>
              </a:spcBef>
            </a:pPr>
            <a:r>
              <a:rPr dirty="0">
                <a:solidFill>
                  <a:srgbClr val="B86656"/>
                </a:solidFill>
              </a:rPr>
              <a:t>El</a:t>
            </a:r>
            <a:r>
              <a:rPr spc="-40" dirty="0">
                <a:solidFill>
                  <a:srgbClr val="B86656"/>
                </a:solidFill>
              </a:rPr>
              <a:t>  </a:t>
            </a:r>
            <a:r>
              <a:rPr dirty="0">
                <a:solidFill>
                  <a:srgbClr val="B86656"/>
                </a:solidFill>
              </a:rPr>
              <a:t>objetivo</a:t>
            </a:r>
            <a:r>
              <a:rPr spc="-30" dirty="0">
                <a:solidFill>
                  <a:srgbClr val="B86656"/>
                </a:solidFill>
              </a:rPr>
              <a:t>  </a:t>
            </a:r>
            <a:r>
              <a:rPr spc="60" dirty="0">
                <a:solidFill>
                  <a:srgbClr val="B86656"/>
                </a:solidFill>
              </a:rPr>
              <a:t>de</a:t>
            </a:r>
            <a:r>
              <a:rPr spc="-40" dirty="0">
                <a:solidFill>
                  <a:srgbClr val="B86656"/>
                </a:solidFill>
              </a:rPr>
              <a:t>  </a:t>
            </a:r>
            <a:r>
              <a:rPr spc="70" dirty="0">
                <a:solidFill>
                  <a:srgbClr val="B86656"/>
                </a:solidFill>
              </a:rPr>
              <a:t>esta</a:t>
            </a:r>
            <a:r>
              <a:rPr spc="-30" dirty="0">
                <a:solidFill>
                  <a:srgbClr val="B86656"/>
                </a:solidFill>
              </a:rPr>
              <a:t>  </a:t>
            </a:r>
            <a:r>
              <a:rPr dirty="0">
                <a:solidFill>
                  <a:srgbClr val="B86656"/>
                </a:solidFill>
              </a:rPr>
              <a:t>plática</a:t>
            </a:r>
            <a:r>
              <a:rPr spc="-35" dirty="0">
                <a:solidFill>
                  <a:srgbClr val="B86656"/>
                </a:solidFill>
              </a:rPr>
              <a:t>  </a:t>
            </a:r>
            <a:r>
              <a:rPr spc="125" dirty="0">
                <a:solidFill>
                  <a:srgbClr val="B86656"/>
                </a:solidFill>
              </a:rPr>
              <a:t>es</a:t>
            </a:r>
            <a:r>
              <a:rPr spc="-35" dirty="0">
                <a:solidFill>
                  <a:srgbClr val="B86656"/>
                </a:solidFill>
              </a:rPr>
              <a:t>  </a:t>
            </a:r>
            <a:r>
              <a:rPr dirty="0">
                <a:solidFill>
                  <a:srgbClr val="B86656"/>
                </a:solidFill>
              </a:rPr>
              <a:t>abordar</a:t>
            </a:r>
            <a:r>
              <a:rPr spc="-35" dirty="0">
                <a:solidFill>
                  <a:srgbClr val="B86656"/>
                </a:solidFill>
              </a:rPr>
              <a:t>  </a:t>
            </a:r>
            <a:r>
              <a:rPr spc="70" dirty="0">
                <a:solidFill>
                  <a:srgbClr val="B86656"/>
                </a:solidFill>
              </a:rPr>
              <a:t>reglas</a:t>
            </a:r>
            <a:r>
              <a:rPr spc="-40" dirty="0">
                <a:solidFill>
                  <a:srgbClr val="B86656"/>
                </a:solidFill>
              </a:rPr>
              <a:t>  </a:t>
            </a:r>
            <a:r>
              <a:rPr spc="60" dirty="0">
                <a:solidFill>
                  <a:srgbClr val="B86656"/>
                </a:solidFill>
              </a:rPr>
              <a:t>claras</a:t>
            </a:r>
            <a:r>
              <a:rPr spc="-35" dirty="0">
                <a:solidFill>
                  <a:srgbClr val="B86656"/>
                </a:solidFill>
              </a:rPr>
              <a:t>  </a:t>
            </a:r>
            <a:r>
              <a:rPr spc="-20" dirty="0">
                <a:solidFill>
                  <a:srgbClr val="B86656"/>
                </a:solidFill>
              </a:rPr>
              <a:t>para </a:t>
            </a:r>
            <a:r>
              <a:rPr dirty="0">
                <a:solidFill>
                  <a:srgbClr val="B86656"/>
                </a:solidFill>
              </a:rPr>
              <a:t>elaborar</a:t>
            </a:r>
            <a:r>
              <a:rPr spc="335" dirty="0">
                <a:solidFill>
                  <a:srgbClr val="B86656"/>
                </a:solidFill>
              </a:rPr>
              <a:t>  </a:t>
            </a:r>
            <a:r>
              <a:rPr spc="50" dirty="0">
                <a:solidFill>
                  <a:srgbClr val="B86656"/>
                </a:solidFill>
              </a:rPr>
              <a:t>proyectos</a:t>
            </a:r>
            <a:r>
              <a:rPr spc="335" dirty="0">
                <a:solidFill>
                  <a:srgbClr val="B86656"/>
                </a:solidFill>
              </a:rPr>
              <a:t>  </a:t>
            </a:r>
            <a:r>
              <a:rPr spc="60" dirty="0">
                <a:solidFill>
                  <a:srgbClr val="B86656"/>
                </a:solidFill>
              </a:rPr>
              <a:t>de</a:t>
            </a:r>
            <a:r>
              <a:rPr spc="335" dirty="0">
                <a:solidFill>
                  <a:srgbClr val="B86656"/>
                </a:solidFill>
              </a:rPr>
              <a:t>  </a:t>
            </a:r>
            <a:r>
              <a:rPr dirty="0">
                <a:solidFill>
                  <a:srgbClr val="B86656"/>
                </a:solidFill>
              </a:rPr>
              <a:t>iniciativas</a:t>
            </a:r>
            <a:r>
              <a:rPr spc="335" dirty="0">
                <a:solidFill>
                  <a:srgbClr val="B86656"/>
                </a:solidFill>
              </a:rPr>
              <a:t>  </a:t>
            </a:r>
            <a:r>
              <a:rPr spc="60" dirty="0">
                <a:solidFill>
                  <a:srgbClr val="B86656"/>
                </a:solidFill>
              </a:rPr>
              <a:t>de</a:t>
            </a:r>
            <a:r>
              <a:rPr spc="335" dirty="0">
                <a:solidFill>
                  <a:srgbClr val="B86656"/>
                </a:solidFill>
              </a:rPr>
              <a:t>  </a:t>
            </a:r>
            <a:r>
              <a:rPr dirty="0">
                <a:solidFill>
                  <a:srgbClr val="B86656"/>
                </a:solidFill>
              </a:rPr>
              <a:t>ley</a:t>
            </a:r>
            <a:r>
              <a:rPr spc="335" dirty="0">
                <a:solidFill>
                  <a:srgbClr val="B86656"/>
                </a:solidFill>
              </a:rPr>
              <a:t>  </a:t>
            </a:r>
            <a:r>
              <a:rPr spc="120" dirty="0">
                <a:solidFill>
                  <a:srgbClr val="B86656"/>
                </a:solidFill>
              </a:rPr>
              <a:t>y</a:t>
            </a:r>
            <a:r>
              <a:rPr spc="335" dirty="0">
                <a:solidFill>
                  <a:srgbClr val="B86656"/>
                </a:solidFill>
              </a:rPr>
              <a:t>  </a:t>
            </a:r>
            <a:r>
              <a:rPr spc="-10" dirty="0">
                <a:solidFill>
                  <a:srgbClr val="B86656"/>
                </a:solidFill>
              </a:rPr>
              <a:t>decretos, </a:t>
            </a:r>
            <a:r>
              <a:rPr dirty="0">
                <a:solidFill>
                  <a:srgbClr val="B86656"/>
                </a:solidFill>
              </a:rPr>
              <a:t>estableciendo</a:t>
            </a:r>
            <a:r>
              <a:rPr spc="260" dirty="0">
                <a:solidFill>
                  <a:srgbClr val="B86656"/>
                </a:solidFill>
              </a:rPr>
              <a:t>  </a:t>
            </a:r>
            <a:r>
              <a:rPr dirty="0">
                <a:solidFill>
                  <a:srgbClr val="B86656"/>
                </a:solidFill>
              </a:rPr>
              <a:t>la</a:t>
            </a:r>
            <a:r>
              <a:rPr spc="260" dirty="0">
                <a:solidFill>
                  <a:srgbClr val="B86656"/>
                </a:solidFill>
              </a:rPr>
              <a:t>  </a:t>
            </a:r>
            <a:r>
              <a:rPr dirty="0">
                <a:solidFill>
                  <a:srgbClr val="B86656"/>
                </a:solidFill>
              </a:rPr>
              <a:t>forma</a:t>
            </a:r>
            <a:r>
              <a:rPr spc="265" dirty="0">
                <a:solidFill>
                  <a:srgbClr val="B86656"/>
                </a:solidFill>
              </a:rPr>
              <a:t>  </a:t>
            </a:r>
            <a:r>
              <a:rPr spc="120" dirty="0">
                <a:solidFill>
                  <a:srgbClr val="B86656"/>
                </a:solidFill>
              </a:rPr>
              <a:t>y</a:t>
            </a:r>
            <a:r>
              <a:rPr spc="260" dirty="0">
                <a:solidFill>
                  <a:srgbClr val="B86656"/>
                </a:solidFill>
              </a:rPr>
              <a:t>  </a:t>
            </a:r>
            <a:r>
              <a:rPr dirty="0">
                <a:solidFill>
                  <a:srgbClr val="B86656"/>
                </a:solidFill>
              </a:rPr>
              <a:t>estructura</a:t>
            </a:r>
            <a:r>
              <a:rPr spc="265" dirty="0">
                <a:solidFill>
                  <a:srgbClr val="B86656"/>
                </a:solidFill>
              </a:rPr>
              <a:t>  </a:t>
            </a:r>
            <a:r>
              <a:rPr spc="60" dirty="0">
                <a:solidFill>
                  <a:srgbClr val="B86656"/>
                </a:solidFill>
              </a:rPr>
              <a:t>de</a:t>
            </a:r>
            <a:r>
              <a:rPr spc="260" dirty="0">
                <a:solidFill>
                  <a:srgbClr val="B86656"/>
                </a:solidFill>
              </a:rPr>
              <a:t>  </a:t>
            </a:r>
            <a:r>
              <a:rPr spc="135" dirty="0">
                <a:solidFill>
                  <a:srgbClr val="B86656"/>
                </a:solidFill>
              </a:rPr>
              <a:t>su</a:t>
            </a:r>
            <a:r>
              <a:rPr spc="265" dirty="0">
                <a:solidFill>
                  <a:srgbClr val="B86656"/>
                </a:solidFill>
              </a:rPr>
              <a:t>  </a:t>
            </a:r>
            <a:r>
              <a:rPr spc="-10" dirty="0">
                <a:solidFill>
                  <a:srgbClr val="B86656"/>
                </a:solidFill>
              </a:rPr>
              <a:t>contenido. Abordaremos: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00924" y="2431933"/>
            <a:ext cx="6080125" cy="200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0">
              <a:lnSpc>
                <a:spcPct val="113999"/>
              </a:lnSpc>
              <a:spcBef>
                <a:spcPts val="100"/>
              </a:spcBef>
              <a:buSzPct val="84210"/>
              <a:buAutoNum type="arabicPeriod"/>
              <a:tabLst>
                <a:tab pos="193675" algn="l"/>
              </a:tabLst>
            </a:pPr>
            <a:r>
              <a:rPr sz="1900" spc="65" dirty="0">
                <a:solidFill>
                  <a:srgbClr val="FFFFFF"/>
                </a:solidFill>
                <a:latin typeface="Trebuchet MS"/>
                <a:cs typeface="Trebuchet MS"/>
              </a:rPr>
              <a:t>	Estructura</a:t>
            </a:r>
            <a:r>
              <a:rPr sz="19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Trebuchet MS"/>
                <a:cs typeface="Trebuchet MS"/>
              </a:rPr>
              <a:t>Lógico–Sistemática</a:t>
            </a:r>
            <a:r>
              <a:rPr sz="19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9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80" dirty="0">
                <a:solidFill>
                  <a:srgbClr val="FFFFFF"/>
                </a:solidFill>
                <a:latin typeface="Trebuchet MS"/>
                <a:cs typeface="Trebuchet MS"/>
              </a:rPr>
              <a:t>las</a:t>
            </a:r>
            <a:r>
              <a:rPr sz="19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rebuchet MS"/>
                <a:cs typeface="Trebuchet MS"/>
              </a:rPr>
              <a:t>Disposiciones </a:t>
            </a:r>
            <a:r>
              <a:rPr sz="1900" spc="40" dirty="0">
                <a:solidFill>
                  <a:srgbClr val="FFFFFF"/>
                </a:solidFill>
                <a:latin typeface="Trebuchet MS"/>
                <a:cs typeface="Trebuchet MS"/>
              </a:rPr>
              <a:t>Normativas.</a:t>
            </a:r>
            <a:endParaRPr sz="1900">
              <a:latin typeface="Trebuchet MS"/>
              <a:cs typeface="Trebuchet MS"/>
            </a:endParaRPr>
          </a:p>
          <a:p>
            <a:pPr marL="275590" indent="-262890">
              <a:lnSpc>
                <a:spcPct val="100000"/>
              </a:lnSpc>
              <a:spcBef>
                <a:spcPts val="320"/>
              </a:spcBef>
              <a:buSzPct val="84210"/>
              <a:buAutoNum type="arabicPeriod"/>
              <a:tabLst>
                <a:tab pos="275590" algn="l"/>
              </a:tabLst>
            </a:pPr>
            <a:r>
              <a:rPr sz="1900" spc="50" dirty="0">
                <a:solidFill>
                  <a:srgbClr val="FFFFFF"/>
                </a:solidFill>
                <a:latin typeface="Trebuchet MS"/>
                <a:cs typeface="Trebuchet MS"/>
              </a:rPr>
              <a:t>Lenguaje</a:t>
            </a:r>
            <a:r>
              <a:rPr sz="19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Normativo.</a:t>
            </a:r>
            <a:endParaRPr sz="1900">
              <a:latin typeface="Trebuchet MS"/>
              <a:cs typeface="Trebuchet MS"/>
            </a:endParaRPr>
          </a:p>
          <a:p>
            <a:pPr marL="277495" indent="-264795">
              <a:lnSpc>
                <a:spcPct val="100000"/>
              </a:lnSpc>
              <a:spcBef>
                <a:spcPts val="315"/>
              </a:spcBef>
              <a:buSzPct val="84210"/>
              <a:buAutoNum type="arabicPeriod"/>
              <a:tabLst>
                <a:tab pos="277495" algn="l"/>
              </a:tabLst>
            </a:pPr>
            <a:r>
              <a:rPr sz="1900" spc="60" dirty="0">
                <a:solidFill>
                  <a:srgbClr val="FFFFFF"/>
                </a:solidFill>
                <a:latin typeface="Trebuchet MS"/>
                <a:cs typeface="Trebuchet MS"/>
              </a:rPr>
              <a:t>Escritura</a:t>
            </a:r>
            <a:r>
              <a:rPr sz="19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9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50" dirty="0">
                <a:solidFill>
                  <a:srgbClr val="FFFFFF"/>
                </a:solidFill>
                <a:latin typeface="Trebuchet MS"/>
                <a:cs typeface="Trebuchet MS"/>
              </a:rPr>
              <a:t>Textos</a:t>
            </a:r>
            <a:r>
              <a:rPr sz="19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40" dirty="0">
                <a:solidFill>
                  <a:srgbClr val="FFFFFF"/>
                </a:solidFill>
                <a:latin typeface="Trebuchet MS"/>
                <a:cs typeface="Trebuchet MS"/>
              </a:rPr>
              <a:t>Normativos.</a:t>
            </a:r>
            <a:endParaRPr sz="1900">
              <a:latin typeface="Trebuchet MS"/>
              <a:cs typeface="Trebuchet MS"/>
            </a:endParaRPr>
          </a:p>
          <a:p>
            <a:pPr marL="281940" indent="-269240">
              <a:lnSpc>
                <a:spcPct val="100000"/>
              </a:lnSpc>
              <a:spcBef>
                <a:spcPts val="320"/>
              </a:spcBef>
              <a:buSzPct val="84210"/>
              <a:buAutoNum type="arabicPeriod"/>
              <a:tabLst>
                <a:tab pos="281940" algn="l"/>
              </a:tabLst>
            </a:pPr>
            <a:r>
              <a:rPr sz="1900" spc="20" dirty="0">
                <a:solidFill>
                  <a:srgbClr val="FFFFFF"/>
                </a:solidFill>
                <a:latin typeface="Trebuchet MS"/>
                <a:cs typeface="Trebuchet MS"/>
              </a:rPr>
              <a:t>Referencias,</a:t>
            </a:r>
            <a:r>
              <a:rPr sz="19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rebuchet MS"/>
                <a:cs typeface="Trebuchet MS"/>
              </a:rPr>
              <a:t>Modificaciones</a:t>
            </a:r>
            <a:r>
              <a:rPr sz="19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15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9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50" dirty="0">
                <a:solidFill>
                  <a:srgbClr val="FFFFFF"/>
                </a:solidFill>
                <a:latin typeface="Trebuchet MS"/>
                <a:cs typeface="Trebuchet MS"/>
              </a:rPr>
              <a:t>Abrogación.</a:t>
            </a:r>
            <a:endParaRPr sz="1900">
              <a:latin typeface="Trebuchet MS"/>
              <a:cs typeface="Trebuchet MS"/>
            </a:endParaRPr>
          </a:p>
          <a:p>
            <a:pPr marL="281305" indent="-268605">
              <a:lnSpc>
                <a:spcPct val="100000"/>
              </a:lnSpc>
              <a:spcBef>
                <a:spcPts val="320"/>
              </a:spcBef>
              <a:buSzPct val="84210"/>
              <a:buAutoNum type="arabicPeriod"/>
              <a:tabLst>
                <a:tab pos="281305" algn="l"/>
              </a:tabLst>
            </a:pPr>
            <a:r>
              <a:rPr sz="1900" spc="90" dirty="0">
                <a:solidFill>
                  <a:srgbClr val="FFFFFF"/>
                </a:solidFill>
                <a:latin typeface="Trebuchet MS"/>
                <a:cs typeface="Trebuchet MS"/>
              </a:rPr>
              <a:t>Conceptos</a:t>
            </a:r>
            <a:r>
              <a:rPr sz="19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9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lenguaje</a:t>
            </a:r>
            <a:r>
              <a:rPr sz="19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incluyente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3444" y="351132"/>
            <a:ext cx="4706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45" dirty="0">
                <a:solidFill>
                  <a:srgbClr val="0B003B"/>
                </a:solidFill>
              </a:rPr>
              <a:t>TÉCNICA</a:t>
            </a:r>
            <a:r>
              <a:rPr sz="2400" spc="-204" dirty="0">
                <a:solidFill>
                  <a:srgbClr val="0B003B"/>
                </a:solidFill>
              </a:rPr>
              <a:t> </a:t>
            </a:r>
            <a:r>
              <a:rPr sz="2400" spc="160" dirty="0">
                <a:solidFill>
                  <a:srgbClr val="0B003B"/>
                </a:solidFill>
              </a:rPr>
              <a:t>NORMATIVA</a:t>
            </a:r>
            <a:r>
              <a:rPr sz="2400" spc="-200" dirty="0">
                <a:solidFill>
                  <a:srgbClr val="0B003B"/>
                </a:solidFill>
              </a:rPr>
              <a:t> </a:t>
            </a:r>
            <a:r>
              <a:rPr sz="2400" spc="100" dirty="0">
                <a:solidFill>
                  <a:srgbClr val="0B003B"/>
                </a:solidFill>
              </a:rPr>
              <a:t>INTERNA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262112" y="1067838"/>
            <a:ext cx="7143750" cy="87439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2200"/>
              </a:lnSpc>
              <a:spcBef>
                <a:spcPts val="240"/>
              </a:spcBef>
            </a:pPr>
            <a:r>
              <a:rPr sz="1900" b="1" spc="150" dirty="0">
                <a:solidFill>
                  <a:srgbClr val="B86656"/>
                </a:solidFill>
                <a:latin typeface="Trebuchet MS"/>
                <a:cs typeface="Trebuchet MS"/>
              </a:rPr>
              <a:t>Es</a:t>
            </a:r>
            <a:r>
              <a:rPr sz="1900" b="1" spc="484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B86656"/>
                </a:solidFill>
                <a:latin typeface="Trebuchet MS"/>
                <a:cs typeface="Trebuchet MS"/>
              </a:rPr>
              <a:t>la</a:t>
            </a:r>
            <a:r>
              <a:rPr sz="1900" b="1" spc="49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B86656"/>
                </a:solidFill>
                <a:latin typeface="Trebuchet MS"/>
                <a:cs typeface="Trebuchet MS"/>
              </a:rPr>
              <a:t>que</a:t>
            </a:r>
            <a:r>
              <a:rPr sz="1900" b="1" spc="484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spc="55" dirty="0">
                <a:solidFill>
                  <a:srgbClr val="B86656"/>
                </a:solidFill>
                <a:latin typeface="Trebuchet MS"/>
                <a:cs typeface="Trebuchet MS"/>
              </a:rPr>
              <a:t>hace</a:t>
            </a:r>
            <a:r>
              <a:rPr sz="1900" b="1" spc="49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B86656"/>
                </a:solidFill>
                <a:latin typeface="Trebuchet MS"/>
                <a:cs typeface="Trebuchet MS"/>
              </a:rPr>
              <a:t>referencia</a:t>
            </a:r>
            <a:r>
              <a:rPr sz="1900" b="1" spc="49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B86656"/>
                </a:solidFill>
                <a:latin typeface="Trebuchet MS"/>
                <a:cs typeface="Trebuchet MS"/>
              </a:rPr>
              <a:t>al</a:t>
            </a:r>
            <a:r>
              <a:rPr sz="1900" b="1" spc="484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B86656"/>
                </a:solidFill>
                <a:latin typeface="Trebuchet MS"/>
                <a:cs typeface="Trebuchet MS"/>
              </a:rPr>
              <a:t>contenido</a:t>
            </a:r>
            <a:r>
              <a:rPr sz="1900" b="1" spc="49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B86656"/>
                </a:solidFill>
                <a:latin typeface="Trebuchet MS"/>
                <a:cs typeface="Trebuchet MS"/>
              </a:rPr>
              <a:t>total</a:t>
            </a:r>
            <a:r>
              <a:rPr sz="1900" b="1" spc="484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spc="120" dirty="0">
                <a:solidFill>
                  <a:srgbClr val="B86656"/>
                </a:solidFill>
                <a:latin typeface="Trebuchet MS"/>
                <a:cs typeface="Trebuchet MS"/>
              </a:rPr>
              <a:t>y</a:t>
            </a:r>
            <a:r>
              <a:rPr sz="1900" b="1" spc="49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B86656"/>
                </a:solidFill>
                <a:latin typeface="Trebuchet MS"/>
                <a:cs typeface="Trebuchet MS"/>
              </a:rPr>
              <a:t>formal</a:t>
            </a:r>
            <a:r>
              <a:rPr sz="1900" b="1" spc="484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spc="-25" dirty="0">
                <a:solidFill>
                  <a:srgbClr val="B86656"/>
                </a:solidFill>
                <a:latin typeface="Trebuchet MS"/>
                <a:cs typeface="Trebuchet MS"/>
              </a:rPr>
              <a:t>del </a:t>
            </a:r>
            <a:r>
              <a:rPr sz="1900" b="1" dirty="0">
                <a:solidFill>
                  <a:srgbClr val="B86656"/>
                </a:solidFill>
                <a:latin typeface="Trebuchet MS"/>
                <a:cs typeface="Trebuchet MS"/>
              </a:rPr>
              <a:t>proyecto,</a:t>
            </a:r>
            <a:r>
              <a:rPr sz="1900" b="1" spc="31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spc="60" dirty="0">
                <a:solidFill>
                  <a:srgbClr val="B86656"/>
                </a:solidFill>
                <a:latin typeface="Trebuchet MS"/>
                <a:cs typeface="Trebuchet MS"/>
              </a:rPr>
              <a:t>con</a:t>
            </a:r>
            <a:r>
              <a:rPr sz="1900" b="1" spc="31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B86656"/>
                </a:solidFill>
                <a:latin typeface="Trebuchet MS"/>
                <a:cs typeface="Trebuchet MS"/>
              </a:rPr>
              <a:t>una</a:t>
            </a:r>
            <a:r>
              <a:rPr sz="1900" b="1" spc="3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B86656"/>
                </a:solidFill>
                <a:latin typeface="Trebuchet MS"/>
                <a:cs typeface="Trebuchet MS"/>
              </a:rPr>
              <a:t>estructura</a:t>
            </a:r>
            <a:r>
              <a:rPr sz="1900" b="1" spc="31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B86656"/>
                </a:solidFill>
                <a:latin typeface="Trebuchet MS"/>
                <a:cs typeface="Trebuchet MS"/>
              </a:rPr>
              <a:t>técnica</a:t>
            </a:r>
            <a:r>
              <a:rPr sz="1900" b="1" spc="31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B86656"/>
                </a:solidFill>
                <a:latin typeface="Trebuchet MS"/>
                <a:cs typeface="Trebuchet MS"/>
              </a:rPr>
              <a:t>que</a:t>
            </a:r>
            <a:r>
              <a:rPr sz="1900" b="1" spc="32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B86656"/>
                </a:solidFill>
                <a:latin typeface="Trebuchet MS"/>
                <a:cs typeface="Trebuchet MS"/>
              </a:rPr>
              <a:t>logre</a:t>
            </a:r>
            <a:r>
              <a:rPr sz="1900" b="1" spc="315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B86656"/>
                </a:solidFill>
                <a:latin typeface="Trebuchet MS"/>
                <a:cs typeface="Trebuchet MS"/>
              </a:rPr>
              <a:t>coherencia, </a:t>
            </a:r>
            <a:r>
              <a:rPr sz="1900" b="1" dirty="0">
                <a:solidFill>
                  <a:srgbClr val="B86656"/>
                </a:solidFill>
                <a:latin typeface="Trebuchet MS"/>
                <a:cs typeface="Trebuchet MS"/>
              </a:rPr>
              <a:t>claridad</a:t>
            </a:r>
            <a:r>
              <a:rPr sz="1900" b="1" spc="-7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spc="120" dirty="0">
                <a:solidFill>
                  <a:srgbClr val="B86656"/>
                </a:solidFill>
                <a:latin typeface="Trebuchet MS"/>
                <a:cs typeface="Trebuchet MS"/>
              </a:rPr>
              <a:t>y</a:t>
            </a:r>
            <a:r>
              <a:rPr sz="1900" b="1" spc="-70" dirty="0">
                <a:solidFill>
                  <a:srgbClr val="B86656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B86656"/>
                </a:solidFill>
                <a:latin typeface="Trebuchet MS"/>
                <a:cs typeface="Trebuchet MS"/>
              </a:rPr>
              <a:t>orden.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5375" y="3848663"/>
            <a:ext cx="746760" cy="6292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94945" algn="r">
              <a:lnSpc>
                <a:spcPct val="110000"/>
              </a:lnSpc>
              <a:spcBef>
                <a:spcPts val="90"/>
              </a:spcBef>
            </a:pPr>
            <a:r>
              <a:rPr sz="1200" spc="-10" dirty="0">
                <a:latin typeface="Tahoma"/>
                <a:cs typeface="Tahoma"/>
              </a:rPr>
              <a:t>Sintaxis Ortografía</a:t>
            </a:r>
            <a:endParaRPr sz="1200">
              <a:latin typeface="Tahoma"/>
              <a:cs typeface="Tahoma"/>
            </a:endParaRPr>
          </a:p>
          <a:p>
            <a:pPr marR="8890" algn="r">
              <a:lnSpc>
                <a:spcPct val="100000"/>
              </a:lnSpc>
              <a:spcBef>
                <a:spcPts val="145"/>
              </a:spcBef>
            </a:pPr>
            <a:r>
              <a:rPr sz="1200" spc="-10" dirty="0">
                <a:latin typeface="Tahoma"/>
                <a:cs typeface="Tahoma"/>
              </a:rPr>
              <a:t>Estilo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1836" y="2229686"/>
            <a:ext cx="1543685" cy="96901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07950" marR="5080" indent="-95885" algn="r">
              <a:lnSpc>
                <a:spcPts val="1230"/>
              </a:lnSpc>
              <a:spcBef>
                <a:spcPts val="170"/>
              </a:spcBef>
            </a:pPr>
            <a:r>
              <a:rPr sz="1050" b="1" dirty="0">
                <a:latin typeface="Trebuchet MS"/>
                <a:cs typeface="Trebuchet MS"/>
              </a:rPr>
              <a:t>Lineamientos</a:t>
            </a:r>
            <a:r>
              <a:rPr sz="1050" b="1" spc="65" dirty="0">
                <a:latin typeface="Trebuchet MS"/>
                <a:cs typeface="Trebuchet MS"/>
              </a:rPr>
              <a:t> </a:t>
            </a:r>
            <a:r>
              <a:rPr sz="1050" b="1" dirty="0">
                <a:latin typeface="Trebuchet MS"/>
                <a:cs typeface="Trebuchet MS"/>
              </a:rPr>
              <a:t>como</a:t>
            </a:r>
            <a:r>
              <a:rPr sz="1050" b="1" spc="65" dirty="0">
                <a:latin typeface="Trebuchet MS"/>
                <a:cs typeface="Trebuchet MS"/>
              </a:rPr>
              <a:t> </a:t>
            </a:r>
            <a:r>
              <a:rPr sz="1050" b="1" spc="30" dirty="0">
                <a:latin typeface="Trebuchet MS"/>
                <a:cs typeface="Trebuchet MS"/>
              </a:rPr>
              <a:t>son </a:t>
            </a:r>
            <a:r>
              <a:rPr sz="1050" b="1" spc="75" dirty="0">
                <a:latin typeface="Trebuchet MS"/>
                <a:cs typeface="Trebuchet MS"/>
              </a:rPr>
              <a:t>su</a:t>
            </a:r>
            <a:r>
              <a:rPr sz="1050" b="1" spc="-100" dirty="0">
                <a:latin typeface="Trebuchet MS"/>
                <a:cs typeface="Trebuchet MS"/>
              </a:rPr>
              <a:t> </a:t>
            </a:r>
            <a:r>
              <a:rPr sz="1050" b="1" spc="-10" dirty="0">
                <a:latin typeface="Trebuchet MS"/>
                <a:cs typeface="Trebuchet MS"/>
              </a:rPr>
              <a:t>agrupamiento </a:t>
            </a:r>
            <a:r>
              <a:rPr sz="1050" b="1" dirty="0">
                <a:latin typeface="Trebuchet MS"/>
                <a:cs typeface="Trebuchet MS"/>
              </a:rPr>
              <a:t>temático</a:t>
            </a:r>
            <a:r>
              <a:rPr sz="1050" b="1" spc="-20" dirty="0">
                <a:latin typeface="Trebuchet MS"/>
                <a:cs typeface="Trebuchet MS"/>
              </a:rPr>
              <a:t> </a:t>
            </a:r>
            <a:r>
              <a:rPr sz="1050" b="1" dirty="0">
                <a:latin typeface="Trebuchet MS"/>
                <a:cs typeface="Trebuchet MS"/>
              </a:rPr>
              <a:t>en</a:t>
            </a:r>
            <a:r>
              <a:rPr sz="1050" b="1" spc="-15" dirty="0">
                <a:latin typeface="Trebuchet MS"/>
                <a:cs typeface="Trebuchet MS"/>
              </a:rPr>
              <a:t> </a:t>
            </a:r>
            <a:r>
              <a:rPr sz="1050" b="1" spc="-10" dirty="0">
                <a:latin typeface="Trebuchet MS"/>
                <a:cs typeface="Trebuchet MS"/>
              </a:rPr>
              <a:t>Títulos, </a:t>
            </a:r>
            <a:r>
              <a:rPr sz="1050" b="1" spc="10" dirty="0">
                <a:latin typeface="Trebuchet MS"/>
                <a:cs typeface="Trebuchet MS"/>
              </a:rPr>
              <a:t>Capítulos,</a:t>
            </a:r>
            <a:r>
              <a:rPr sz="1050" b="1" spc="15" dirty="0">
                <a:latin typeface="Trebuchet MS"/>
                <a:cs typeface="Trebuchet MS"/>
              </a:rPr>
              <a:t> </a:t>
            </a:r>
            <a:r>
              <a:rPr sz="1050" b="1" spc="10" dirty="0">
                <a:latin typeface="Trebuchet MS"/>
                <a:cs typeface="Trebuchet MS"/>
              </a:rPr>
              <a:t>así</a:t>
            </a:r>
            <a:r>
              <a:rPr sz="1050" b="1" spc="15" dirty="0">
                <a:latin typeface="Trebuchet MS"/>
                <a:cs typeface="Trebuchet MS"/>
              </a:rPr>
              <a:t> </a:t>
            </a:r>
            <a:r>
              <a:rPr sz="1050" b="1" spc="10" dirty="0">
                <a:latin typeface="Trebuchet MS"/>
                <a:cs typeface="Trebuchet MS"/>
              </a:rPr>
              <a:t>como</a:t>
            </a:r>
            <a:r>
              <a:rPr sz="1050" b="1" spc="20" dirty="0">
                <a:latin typeface="Trebuchet MS"/>
                <a:cs typeface="Trebuchet MS"/>
              </a:rPr>
              <a:t> </a:t>
            </a:r>
            <a:r>
              <a:rPr sz="1050" b="1" spc="-25" dirty="0">
                <a:latin typeface="Trebuchet MS"/>
                <a:cs typeface="Trebuchet MS"/>
              </a:rPr>
              <a:t>la </a:t>
            </a:r>
            <a:r>
              <a:rPr sz="1050" b="1" dirty="0">
                <a:latin typeface="Trebuchet MS"/>
                <a:cs typeface="Trebuchet MS"/>
              </a:rPr>
              <a:t>división</a:t>
            </a:r>
            <a:r>
              <a:rPr sz="1050" b="1" spc="-15" dirty="0">
                <a:latin typeface="Trebuchet MS"/>
                <a:cs typeface="Trebuchet MS"/>
              </a:rPr>
              <a:t> </a:t>
            </a:r>
            <a:r>
              <a:rPr sz="1050" b="1" dirty="0">
                <a:latin typeface="Trebuchet MS"/>
                <a:cs typeface="Trebuchet MS"/>
              </a:rPr>
              <a:t>en</a:t>
            </a:r>
            <a:r>
              <a:rPr sz="1050" b="1" spc="-15" dirty="0">
                <a:latin typeface="Trebuchet MS"/>
                <a:cs typeface="Trebuchet MS"/>
              </a:rPr>
              <a:t> </a:t>
            </a:r>
            <a:r>
              <a:rPr sz="1050" b="1" spc="-10" dirty="0">
                <a:latin typeface="Trebuchet MS"/>
                <a:cs typeface="Trebuchet MS"/>
              </a:rPr>
              <a:t>artículos, </a:t>
            </a:r>
            <a:r>
              <a:rPr sz="1050" b="1" spc="20" dirty="0">
                <a:latin typeface="Trebuchet MS"/>
                <a:cs typeface="Trebuchet MS"/>
              </a:rPr>
              <a:t>secciones</a:t>
            </a:r>
            <a:r>
              <a:rPr sz="1050" b="1" spc="-30" dirty="0">
                <a:latin typeface="Trebuchet MS"/>
                <a:cs typeface="Trebuchet MS"/>
              </a:rPr>
              <a:t> </a:t>
            </a:r>
            <a:r>
              <a:rPr sz="1050" b="1" spc="65" dirty="0">
                <a:latin typeface="Trebuchet MS"/>
                <a:cs typeface="Trebuchet MS"/>
              </a:rPr>
              <a:t>y</a:t>
            </a:r>
            <a:r>
              <a:rPr sz="1050" b="1" spc="-25" dirty="0">
                <a:latin typeface="Trebuchet MS"/>
                <a:cs typeface="Trebuchet MS"/>
              </a:rPr>
              <a:t> </a:t>
            </a:r>
            <a:r>
              <a:rPr sz="1050" b="1" spc="-10" dirty="0">
                <a:latin typeface="Trebuchet MS"/>
                <a:cs typeface="Trebuchet MS"/>
              </a:rPr>
              <a:t>capítulos.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30603" y="2839372"/>
            <a:ext cx="1426210" cy="11252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1230"/>
              </a:lnSpc>
              <a:spcBef>
                <a:spcPts val="170"/>
              </a:spcBef>
            </a:pPr>
            <a:r>
              <a:rPr sz="1050" b="1" dirty="0">
                <a:latin typeface="Trebuchet MS"/>
                <a:cs typeface="Trebuchet MS"/>
              </a:rPr>
              <a:t>Evitar</a:t>
            </a:r>
            <a:r>
              <a:rPr sz="1050" b="1" spc="-55" dirty="0">
                <a:latin typeface="Trebuchet MS"/>
                <a:cs typeface="Trebuchet MS"/>
              </a:rPr>
              <a:t> </a:t>
            </a:r>
            <a:r>
              <a:rPr sz="1050" b="1" dirty="0">
                <a:latin typeface="Trebuchet MS"/>
                <a:cs typeface="Trebuchet MS"/>
              </a:rPr>
              <a:t>que</a:t>
            </a:r>
            <a:r>
              <a:rPr sz="1050" b="1" spc="-55" dirty="0">
                <a:latin typeface="Trebuchet MS"/>
                <a:cs typeface="Trebuchet MS"/>
              </a:rPr>
              <a:t> </a:t>
            </a:r>
            <a:r>
              <a:rPr sz="1050" b="1" spc="-10" dirty="0">
                <a:latin typeface="Trebuchet MS"/>
                <a:cs typeface="Trebuchet MS"/>
              </a:rPr>
              <a:t>el</a:t>
            </a:r>
            <a:r>
              <a:rPr sz="1050" b="1" spc="-55" dirty="0">
                <a:latin typeface="Trebuchet MS"/>
                <a:cs typeface="Trebuchet MS"/>
              </a:rPr>
              <a:t> </a:t>
            </a:r>
            <a:r>
              <a:rPr sz="1050" b="1" spc="-10" dirty="0">
                <a:latin typeface="Trebuchet MS"/>
                <a:cs typeface="Trebuchet MS"/>
              </a:rPr>
              <a:t>proyecto </a:t>
            </a:r>
            <a:r>
              <a:rPr sz="1050" b="1" spc="70" dirty="0">
                <a:latin typeface="Trebuchet MS"/>
                <a:cs typeface="Trebuchet MS"/>
              </a:rPr>
              <a:t>se</a:t>
            </a:r>
            <a:r>
              <a:rPr sz="1050" b="1" spc="-30" dirty="0">
                <a:latin typeface="Trebuchet MS"/>
                <a:cs typeface="Trebuchet MS"/>
              </a:rPr>
              <a:t> </a:t>
            </a:r>
            <a:r>
              <a:rPr sz="1050" b="1" spc="10" dirty="0">
                <a:latin typeface="Trebuchet MS"/>
                <a:cs typeface="Trebuchet MS"/>
              </a:rPr>
              <a:t>vea</a:t>
            </a:r>
            <a:r>
              <a:rPr sz="1050" b="1" spc="-30" dirty="0">
                <a:latin typeface="Trebuchet MS"/>
                <a:cs typeface="Trebuchet MS"/>
              </a:rPr>
              <a:t> </a:t>
            </a:r>
            <a:r>
              <a:rPr sz="1050" b="1" spc="10" dirty="0">
                <a:latin typeface="Trebuchet MS"/>
                <a:cs typeface="Trebuchet MS"/>
              </a:rPr>
              <a:t>afectado</a:t>
            </a:r>
            <a:r>
              <a:rPr sz="1050" b="1" spc="-30" dirty="0">
                <a:latin typeface="Trebuchet MS"/>
                <a:cs typeface="Trebuchet MS"/>
              </a:rPr>
              <a:t> </a:t>
            </a:r>
            <a:r>
              <a:rPr sz="1050" b="1" spc="-25" dirty="0">
                <a:latin typeface="Trebuchet MS"/>
                <a:cs typeface="Trebuchet MS"/>
              </a:rPr>
              <a:t>por </a:t>
            </a:r>
            <a:r>
              <a:rPr sz="1050" b="1" spc="-10" dirty="0">
                <a:latin typeface="Trebuchet MS"/>
                <a:cs typeface="Trebuchet MS"/>
              </a:rPr>
              <a:t>incoherencias </a:t>
            </a:r>
            <a:r>
              <a:rPr sz="1050" b="1" spc="10" dirty="0">
                <a:latin typeface="Trebuchet MS"/>
                <a:cs typeface="Trebuchet MS"/>
              </a:rPr>
              <a:t>normativas</a:t>
            </a:r>
            <a:r>
              <a:rPr sz="1050" b="1" spc="40" dirty="0">
                <a:latin typeface="Trebuchet MS"/>
                <a:cs typeface="Trebuchet MS"/>
              </a:rPr>
              <a:t> </a:t>
            </a:r>
            <a:r>
              <a:rPr sz="1050" b="1" spc="-20" dirty="0">
                <a:latin typeface="Trebuchet MS"/>
                <a:cs typeface="Trebuchet MS"/>
              </a:rPr>
              <a:t>como </a:t>
            </a:r>
            <a:r>
              <a:rPr sz="1050" b="1" spc="-10" dirty="0">
                <a:latin typeface="Trebuchet MS"/>
                <a:cs typeface="Trebuchet MS"/>
              </a:rPr>
              <a:t>contradicciones, </a:t>
            </a:r>
            <a:r>
              <a:rPr sz="1050" b="1" spc="20" dirty="0">
                <a:latin typeface="Trebuchet MS"/>
                <a:cs typeface="Trebuchet MS"/>
              </a:rPr>
              <a:t>lagunas</a:t>
            </a:r>
            <a:r>
              <a:rPr sz="1050" b="1" spc="55" dirty="0">
                <a:latin typeface="Trebuchet MS"/>
                <a:cs typeface="Trebuchet MS"/>
              </a:rPr>
              <a:t> </a:t>
            </a:r>
            <a:r>
              <a:rPr sz="1050" b="1" spc="15" dirty="0">
                <a:latin typeface="Trebuchet MS"/>
                <a:cs typeface="Trebuchet MS"/>
              </a:rPr>
              <a:t>y </a:t>
            </a:r>
            <a:r>
              <a:rPr sz="1050" b="1" spc="-10" dirty="0">
                <a:latin typeface="Trebuchet MS"/>
                <a:cs typeface="Trebuchet MS"/>
              </a:rPr>
              <a:t>redundancias.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37943" y="2312492"/>
            <a:ext cx="5993130" cy="2506980"/>
            <a:chOff x="2237943" y="2312492"/>
            <a:chExt cx="5993130" cy="250698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7943" y="4497325"/>
              <a:ext cx="1831581" cy="379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6260" y="4060004"/>
              <a:ext cx="1524799" cy="3322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343206" y="3746364"/>
              <a:ext cx="567690" cy="567690"/>
            </a:xfrm>
            <a:custGeom>
              <a:avLst/>
              <a:gdLst/>
              <a:ahLst/>
              <a:cxnLst/>
              <a:rect l="l" t="t" r="r" b="b"/>
              <a:pathLst>
                <a:path w="567689" h="567689">
                  <a:moveTo>
                    <a:pt x="283578" y="0"/>
                  </a:moveTo>
                  <a:lnTo>
                    <a:pt x="237580" y="3711"/>
                  </a:lnTo>
                  <a:lnTo>
                    <a:pt x="193945" y="14456"/>
                  </a:lnTo>
                  <a:lnTo>
                    <a:pt x="153257" y="31652"/>
                  </a:lnTo>
                  <a:lnTo>
                    <a:pt x="116100" y="54714"/>
                  </a:lnTo>
                  <a:lnTo>
                    <a:pt x="83058" y="83058"/>
                  </a:lnTo>
                  <a:lnTo>
                    <a:pt x="54714" y="116100"/>
                  </a:lnTo>
                  <a:lnTo>
                    <a:pt x="31652" y="153257"/>
                  </a:lnTo>
                  <a:lnTo>
                    <a:pt x="14456" y="193945"/>
                  </a:lnTo>
                  <a:lnTo>
                    <a:pt x="3711" y="237580"/>
                  </a:lnTo>
                  <a:lnTo>
                    <a:pt x="0" y="283578"/>
                  </a:lnTo>
                  <a:lnTo>
                    <a:pt x="3711" y="329576"/>
                  </a:lnTo>
                  <a:lnTo>
                    <a:pt x="14456" y="373211"/>
                  </a:lnTo>
                  <a:lnTo>
                    <a:pt x="31652" y="413899"/>
                  </a:lnTo>
                  <a:lnTo>
                    <a:pt x="54714" y="451056"/>
                  </a:lnTo>
                  <a:lnTo>
                    <a:pt x="83058" y="484098"/>
                  </a:lnTo>
                  <a:lnTo>
                    <a:pt x="116100" y="512442"/>
                  </a:lnTo>
                  <a:lnTo>
                    <a:pt x="153257" y="535504"/>
                  </a:lnTo>
                  <a:lnTo>
                    <a:pt x="193945" y="552699"/>
                  </a:lnTo>
                  <a:lnTo>
                    <a:pt x="237580" y="563445"/>
                  </a:lnTo>
                  <a:lnTo>
                    <a:pt x="283578" y="567156"/>
                  </a:lnTo>
                  <a:lnTo>
                    <a:pt x="329576" y="563445"/>
                  </a:lnTo>
                  <a:lnTo>
                    <a:pt x="373211" y="552699"/>
                  </a:lnTo>
                  <a:lnTo>
                    <a:pt x="413899" y="535504"/>
                  </a:lnTo>
                  <a:lnTo>
                    <a:pt x="451056" y="512442"/>
                  </a:lnTo>
                  <a:lnTo>
                    <a:pt x="484098" y="484098"/>
                  </a:lnTo>
                  <a:lnTo>
                    <a:pt x="512442" y="451056"/>
                  </a:lnTo>
                  <a:lnTo>
                    <a:pt x="535504" y="413899"/>
                  </a:lnTo>
                  <a:lnTo>
                    <a:pt x="552699" y="373211"/>
                  </a:lnTo>
                  <a:lnTo>
                    <a:pt x="563445" y="329576"/>
                  </a:lnTo>
                  <a:lnTo>
                    <a:pt x="567156" y="283578"/>
                  </a:lnTo>
                  <a:lnTo>
                    <a:pt x="563445" y="237580"/>
                  </a:lnTo>
                  <a:lnTo>
                    <a:pt x="552699" y="193945"/>
                  </a:lnTo>
                  <a:lnTo>
                    <a:pt x="535504" y="153257"/>
                  </a:lnTo>
                  <a:lnTo>
                    <a:pt x="512442" y="116100"/>
                  </a:lnTo>
                  <a:lnTo>
                    <a:pt x="484098" y="83058"/>
                  </a:lnTo>
                  <a:lnTo>
                    <a:pt x="451056" y="54714"/>
                  </a:lnTo>
                  <a:lnTo>
                    <a:pt x="413899" y="31652"/>
                  </a:lnTo>
                  <a:lnTo>
                    <a:pt x="373211" y="14456"/>
                  </a:lnTo>
                  <a:lnTo>
                    <a:pt x="329576" y="3711"/>
                  </a:lnTo>
                  <a:lnTo>
                    <a:pt x="283578" y="0"/>
                  </a:lnTo>
                  <a:close/>
                </a:path>
              </a:pathLst>
            </a:custGeom>
            <a:solidFill>
              <a:srgbClr val="45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26784" y="3746364"/>
              <a:ext cx="283845" cy="567690"/>
            </a:xfrm>
            <a:custGeom>
              <a:avLst/>
              <a:gdLst/>
              <a:ahLst/>
              <a:cxnLst/>
              <a:rect l="l" t="t" r="r" b="b"/>
              <a:pathLst>
                <a:path w="283845" h="567689">
                  <a:moveTo>
                    <a:pt x="0" y="0"/>
                  </a:moveTo>
                  <a:lnTo>
                    <a:pt x="0" y="567156"/>
                  </a:lnTo>
                  <a:lnTo>
                    <a:pt x="54164" y="561965"/>
                  </a:lnTo>
                  <a:lnTo>
                    <a:pt x="106713" y="546392"/>
                  </a:lnTo>
                  <a:lnTo>
                    <a:pt x="156035" y="520436"/>
                  </a:lnTo>
                  <a:lnTo>
                    <a:pt x="200520" y="484098"/>
                  </a:lnTo>
                  <a:lnTo>
                    <a:pt x="230421" y="448948"/>
                  </a:lnTo>
                  <a:lnTo>
                    <a:pt x="253677" y="410496"/>
                  </a:lnTo>
                  <a:lnTo>
                    <a:pt x="270289" y="369566"/>
                  </a:lnTo>
                  <a:lnTo>
                    <a:pt x="280255" y="326985"/>
                  </a:lnTo>
                  <a:lnTo>
                    <a:pt x="283578" y="283578"/>
                  </a:lnTo>
                  <a:lnTo>
                    <a:pt x="280255" y="240171"/>
                  </a:lnTo>
                  <a:lnTo>
                    <a:pt x="270289" y="197590"/>
                  </a:lnTo>
                  <a:lnTo>
                    <a:pt x="253677" y="156660"/>
                  </a:lnTo>
                  <a:lnTo>
                    <a:pt x="230421" y="118207"/>
                  </a:lnTo>
                  <a:lnTo>
                    <a:pt x="200520" y="83058"/>
                  </a:lnTo>
                  <a:lnTo>
                    <a:pt x="156035" y="46720"/>
                  </a:lnTo>
                  <a:lnTo>
                    <a:pt x="106713" y="20764"/>
                  </a:lnTo>
                  <a:lnTo>
                    <a:pt x="54164" y="5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92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98247" y="3121374"/>
              <a:ext cx="725805" cy="725805"/>
            </a:xfrm>
            <a:custGeom>
              <a:avLst/>
              <a:gdLst/>
              <a:ahLst/>
              <a:cxnLst/>
              <a:rect l="l" t="t" r="r" b="b"/>
              <a:pathLst>
                <a:path w="725804" h="725804">
                  <a:moveTo>
                    <a:pt x="362635" y="0"/>
                  </a:moveTo>
                  <a:lnTo>
                    <a:pt x="313428" y="3310"/>
                  </a:lnTo>
                  <a:lnTo>
                    <a:pt x="266232" y="12953"/>
                  </a:lnTo>
                  <a:lnTo>
                    <a:pt x="221481" y="28497"/>
                  </a:lnTo>
                  <a:lnTo>
                    <a:pt x="179606" y="49510"/>
                  </a:lnTo>
                  <a:lnTo>
                    <a:pt x="141039" y="75559"/>
                  </a:lnTo>
                  <a:lnTo>
                    <a:pt x="106213" y="106213"/>
                  </a:lnTo>
                  <a:lnTo>
                    <a:pt x="75559" y="141039"/>
                  </a:lnTo>
                  <a:lnTo>
                    <a:pt x="49510" y="179606"/>
                  </a:lnTo>
                  <a:lnTo>
                    <a:pt x="28497" y="221481"/>
                  </a:lnTo>
                  <a:lnTo>
                    <a:pt x="12953" y="266232"/>
                  </a:lnTo>
                  <a:lnTo>
                    <a:pt x="3310" y="313428"/>
                  </a:lnTo>
                  <a:lnTo>
                    <a:pt x="0" y="362635"/>
                  </a:lnTo>
                  <a:lnTo>
                    <a:pt x="3310" y="411843"/>
                  </a:lnTo>
                  <a:lnTo>
                    <a:pt x="12953" y="459039"/>
                  </a:lnTo>
                  <a:lnTo>
                    <a:pt x="28497" y="503790"/>
                  </a:lnTo>
                  <a:lnTo>
                    <a:pt x="49510" y="545665"/>
                  </a:lnTo>
                  <a:lnTo>
                    <a:pt x="75559" y="584232"/>
                  </a:lnTo>
                  <a:lnTo>
                    <a:pt x="106213" y="619058"/>
                  </a:lnTo>
                  <a:lnTo>
                    <a:pt x="141039" y="649712"/>
                  </a:lnTo>
                  <a:lnTo>
                    <a:pt x="179606" y="675761"/>
                  </a:lnTo>
                  <a:lnTo>
                    <a:pt x="221481" y="696773"/>
                  </a:lnTo>
                  <a:lnTo>
                    <a:pt x="266232" y="712317"/>
                  </a:lnTo>
                  <a:lnTo>
                    <a:pt x="313428" y="721961"/>
                  </a:lnTo>
                  <a:lnTo>
                    <a:pt x="362635" y="725271"/>
                  </a:lnTo>
                  <a:lnTo>
                    <a:pt x="411843" y="721961"/>
                  </a:lnTo>
                  <a:lnTo>
                    <a:pt x="459039" y="712317"/>
                  </a:lnTo>
                  <a:lnTo>
                    <a:pt x="503790" y="696773"/>
                  </a:lnTo>
                  <a:lnTo>
                    <a:pt x="545665" y="675761"/>
                  </a:lnTo>
                  <a:lnTo>
                    <a:pt x="584232" y="649712"/>
                  </a:lnTo>
                  <a:lnTo>
                    <a:pt x="619058" y="619058"/>
                  </a:lnTo>
                  <a:lnTo>
                    <a:pt x="649712" y="584232"/>
                  </a:lnTo>
                  <a:lnTo>
                    <a:pt x="675761" y="545665"/>
                  </a:lnTo>
                  <a:lnTo>
                    <a:pt x="696773" y="503790"/>
                  </a:lnTo>
                  <a:lnTo>
                    <a:pt x="712317" y="459039"/>
                  </a:lnTo>
                  <a:lnTo>
                    <a:pt x="721961" y="411843"/>
                  </a:lnTo>
                  <a:lnTo>
                    <a:pt x="725271" y="362635"/>
                  </a:lnTo>
                  <a:lnTo>
                    <a:pt x="721961" y="313428"/>
                  </a:lnTo>
                  <a:lnTo>
                    <a:pt x="712317" y="266232"/>
                  </a:lnTo>
                  <a:lnTo>
                    <a:pt x="696773" y="221481"/>
                  </a:lnTo>
                  <a:lnTo>
                    <a:pt x="675761" y="179606"/>
                  </a:lnTo>
                  <a:lnTo>
                    <a:pt x="649712" y="141039"/>
                  </a:lnTo>
                  <a:lnTo>
                    <a:pt x="619058" y="106213"/>
                  </a:lnTo>
                  <a:lnTo>
                    <a:pt x="584232" y="75559"/>
                  </a:lnTo>
                  <a:lnTo>
                    <a:pt x="545665" y="49510"/>
                  </a:lnTo>
                  <a:lnTo>
                    <a:pt x="503790" y="28497"/>
                  </a:lnTo>
                  <a:lnTo>
                    <a:pt x="459039" y="12953"/>
                  </a:lnTo>
                  <a:lnTo>
                    <a:pt x="411843" y="3310"/>
                  </a:lnTo>
                  <a:lnTo>
                    <a:pt x="362635" y="0"/>
                  </a:lnTo>
                  <a:close/>
                </a:path>
              </a:pathLst>
            </a:custGeom>
            <a:solidFill>
              <a:srgbClr val="FBC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60879" y="3121370"/>
              <a:ext cx="363220" cy="725805"/>
            </a:xfrm>
            <a:custGeom>
              <a:avLst/>
              <a:gdLst/>
              <a:ahLst/>
              <a:cxnLst/>
              <a:rect l="l" t="t" r="r" b="b"/>
              <a:pathLst>
                <a:path w="363220" h="725804">
                  <a:moveTo>
                    <a:pt x="0" y="0"/>
                  </a:moveTo>
                  <a:lnTo>
                    <a:pt x="0" y="725271"/>
                  </a:lnTo>
                  <a:lnTo>
                    <a:pt x="46303" y="722321"/>
                  </a:lnTo>
                  <a:lnTo>
                    <a:pt x="91993" y="713469"/>
                  </a:lnTo>
                  <a:lnTo>
                    <a:pt x="136461" y="698717"/>
                  </a:lnTo>
                  <a:lnTo>
                    <a:pt x="179096" y="678065"/>
                  </a:lnTo>
                  <a:lnTo>
                    <a:pt x="219287" y="651513"/>
                  </a:lnTo>
                  <a:lnTo>
                    <a:pt x="256425" y="619061"/>
                  </a:lnTo>
                  <a:lnTo>
                    <a:pt x="288879" y="581925"/>
                  </a:lnTo>
                  <a:lnTo>
                    <a:pt x="315433" y="541735"/>
                  </a:lnTo>
                  <a:lnTo>
                    <a:pt x="336085" y="499100"/>
                  </a:lnTo>
                  <a:lnTo>
                    <a:pt x="350837" y="454632"/>
                  </a:lnTo>
                  <a:lnTo>
                    <a:pt x="359688" y="408942"/>
                  </a:lnTo>
                  <a:lnTo>
                    <a:pt x="362638" y="362640"/>
                  </a:lnTo>
                  <a:lnTo>
                    <a:pt x="359688" y="316338"/>
                  </a:lnTo>
                  <a:lnTo>
                    <a:pt x="350837" y="270647"/>
                  </a:lnTo>
                  <a:lnTo>
                    <a:pt x="336085" y="226178"/>
                  </a:lnTo>
                  <a:lnTo>
                    <a:pt x="315433" y="183541"/>
                  </a:lnTo>
                  <a:lnTo>
                    <a:pt x="288879" y="143348"/>
                  </a:lnTo>
                  <a:lnTo>
                    <a:pt x="256425" y="106210"/>
                  </a:lnTo>
                  <a:lnTo>
                    <a:pt x="219287" y="73758"/>
                  </a:lnTo>
                  <a:lnTo>
                    <a:pt x="179096" y="47206"/>
                  </a:lnTo>
                  <a:lnTo>
                    <a:pt x="136461" y="26554"/>
                  </a:lnTo>
                  <a:lnTo>
                    <a:pt x="91993" y="11802"/>
                  </a:lnTo>
                  <a:lnTo>
                    <a:pt x="46303" y="2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3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9616" y="2595956"/>
              <a:ext cx="1847086" cy="185013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045759" y="2668877"/>
              <a:ext cx="1630680" cy="1630680"/>
            </a:xfrm>
            <a:custGeom>
              <a:avLst/>
              <a:gdLst/>
              <a:ahLst/>
              <a:cxnLst/>
              <a:rect l="l" t="t" r="r" b="b"/>
              <a:pathLst>
                <a:path w="1630679" h="1630679">
                  <a:moveTo>
                    <a:pt x="1158303" y="1384350"/>
                  </a:moveTo>
                  <a:lnTo>
                    <a:pt x="471944" y="1384350"/>
                  </a:lnTo>
                  <a:lnTo>
                    <a:pt x="515098" y="1408274"/>
                  </a:lnTo>
                  <a:lnTo>
                    <a:pt x="560143" y="1429008"/>
                  </a:lnTo>
                  <a:lnTo>
                    <a:pt x="606925" y="1446406"/>
                  </a:lnTo>
                  <a:lnTo>
                    <a:pt x="655294" y="1460322"/>
                  </a:lnTo>
                  <a:lnTo>
                    <a:pt x="655294" y="1538363"/>
                  </a:lnTo>
                  <a:lnTo>
                    <a:pt x="662545" y="1574046"/>
                  </a:lnTo>
                  <a:lnTo>
                    <a:pt x="682288" y="1603267"/>
                  </a:lnTo>
                  <a:lnTo>
                    <a:pt x="711508" y="1623009"/>
                  </a:lnTo>
                  <a:lnTo>
                    <a:pt x="747191" y="1630260"/>
                  </a:lnTo>
                  <a:lnTo>
                    <a:pt x="883056" y="1630260"/>
                  </a:lnTo>
                  <a:lnTo>
                    <a:pt x="918739" y="1623009"/>
                  </a:lnTo>
                  <a:lnTo>
                    <a:pt x="947959" y="1603267"/>
                  </a:lnTo>
                  <a:lnTo>
                    <a:pt x="967702" y="1574046"/>
                  </a:lnTo>
                  <a:lnTo>
                    <a:pt x="974953" y="1538363"/>
                  </a:lnTo>
                  <a:lnTo>
                    <a:pt x="974953" y="1460322"/>
                  </a:lnTo>
                  <a:lnTo>
                    <a:pt x="1023322" y="1446406"/>
                  </a:lnTo>
                  <a:lnTo>
                    <a:pt x="1070105" y="1429008"/>
                  </a:lnTo>
                  <a:lnTo>
                    <a:pt x="1115149" y="1408274"/>
                  </a:lnTo>
                  <a:lnTo>
                    <a:pt x="1158303" y="1384350"/>
                  </a:lnTo>
                  <a:close/>
                </a:path>
                <a:path w="1630679" h="1630679">
                  <a:moveTo>
                    <a:pt x="351758" y="163912"/>
                  </a:moveTo>
                  <a:lnTo>
                    <a:pt x="286778" y="190715"/>
                  </a:lnTo>
                  <a:lnTo>
                    <a:pt x="190715" y="286778"/>
                  </a:lnTo>
                  <a:lnTo>
                    <a:pt x="163903" y="351769"/>
                  </a:lnTo>
                  <a:lnTo>
                    <a:pt x="170606" y="386392"/>
                  </a:lnTo>
                  <a:lnTo>
                    <a:pt x="190607" y="416586"/>
                  </a:lnTo>
                  <a:lnTo>
                    <a:pt x="190715" y="416750"/>
                  </a:lnTo>
                  <a:lnTo>
                    <a:pt x="245910" y="471944"/>
                  </a:lnTo>
                  <a:lnTo>
                    <a:pt x="221979" y="515105"/>
                  </a:lnTo>
                  <a:lnTo>
                    <a:pt x="201242" y="560154"/>
                  </a:lnTo>
                  <a:lnTo>
                    <a:pt x="183846" y="606938"/>
                  </a:lnTo>
                  <a:lnTo>
                    <a:pt x="169938" y="655307"/>
                  </a:lnTo>
                  <a:lnTo>
                    <a:pt x="91897" y="655307"/>
                  </a:lnTo>
                  <a:lnTo>
                    <a:pt x="56214" y="662558"/>
                  </a:lnTo>
                  <a:lnTo>
                    <a:pt x="26993" y="682301"/>
                  </a:lnTo>
                  <a:lnTo>
                    <a:pt x="7250" y="711521"/>
                  </a:lnTo>
                  <a:lnTo>
                    <a:pt x="0" y="747204"/>
                  </a:lnTo>
                  <a:lnTo>
                    <a:pt x="0" y="883056"/>
                  </a:lnTo>
                  <a:lnTo>
                    <a:pt x="7250" y="918741"/>
                  </a:lnTo>
                  <a:lnTo>
                    <a:pt x="26993" y="947966"/>
                  </a:lnTo>
                  <a:lnTo>
                    <a:pt x="56214" y="967713"/>
                  </a:lnTo>
                  <a:lnTo>
                    <a:pt x="91897" y="974966"/>
                  </a:lnTo>
                  <a:lnTo>
                    <a:pt x="169938" y="974966"/>
                  </a:lnTo>
                  <a:lnTo>
                    <a:pt x="183846" y="1023329"/>
                  </a:lnTo>
                  <a:lnTo>
                    <a:pt x="201242" y="1070113"/>
                  </a:lnTo>
                  <a:lnTo>
                    <a:pt x="221979" y="1115160"/>
                  </a:lnTo>
                  <a:lnTo>
                    <a:pt x="245910" y="1158316"/>
                  </a:lnTo>
                  <a:lnTo>
                    <a:pt x="190715" y="1213510"/>
                  </a:lnTo>
                  <a:lnTo>
                    <a:pt x="170606" y="1243875"/>
                  </a:lnTo>
                  <a:lnTo>
                    <a:pt x="163903" y="1278501"/>
                  </a:lnTo>
                  <a:lnTo>
                    <a:pt x="170606" y="1313124"/>
                  </a:lnTo>
                  <a:lnTo>
                    <a:pt x="190715" y="1343482"/>
                  </a:lnTo>
                  <a:lnTo>
                    <a:pt x="286778" y="1439545"/>
                  </a:lnTo>
                  <a:lnTo>
                    <a:pt x="317136" y="1459647"/>
                  </a:lnTo>
                  <a:lnTo>
                    <a:pt x="351758" y="1466348"/>
                  </a:lnTo>
                  <a:lnTo>
                    <a:pt x="386380" y="1459647"/>
                  </a:lnTo>
                  <a:lnTo>
                    <a:pt x="416737" y="1439545"/>
                  </a:lnTo>
                  <a:lnTo>
                    <a:pt x="471944" y="1384350"/>
                  </a:lnTo>
                  <a:lnTo>
                    <a:pt x="1398663" y="1384350"/>
                  </a:lnTo>
                  <a:lnTo>
                    <a:pt x="1439532" y="1343482"/>
                  </a:lnTo>
                  <a:lnTo>
                    <a:pt x="1459641" y="1313124"/>
                  </a:lnTo>
                  <a:lnTo>
                    <a:pt x="1466345" y="1278501"/>
                  </a:lnTo>
                  <a:lnTo>
                    <a:pt x="1461333" y="1252613"/>
                  </a:lnTo>
                  <a:lnTo>
                    <a:pt x="815124" y="1252613"/>
                  </a:lnTo>
                  <a:lnTo>
                    <a:pt x="767455" y="1250046"/>
                  </a:lnTo>
                  <a:lnTo>
                    <a:pt x="721273" y="1242523"/>
                  </a:lnTo>
                  <a:lnTo>
                    <a:pt x="676845" y="1230310"/>
                  </a:lnTo>
                  <a:lnTo>
                    <a:pt x="634438" y="1213674"/>
                  </a:lnTo>
                  <a:lnTo>
                    <a:pt x="594318" y="1192883"/>
                  </a:lnTo>
                  <a:lnTo>
                    <a:pt x="556753" y="1168204"/>
                  </a:lnTo>
                  <a:lnTo>
                    <a:pt x="522009" y="1139902"/>
                  </a:lnTo>
                  <a:lnTo>
                    <a:pt x="490353" y="1108246"/>
                  </a:lnTo>
                  <a:lnTo>
                    <a:pt x="462053" y="1073501"/>
                  </a:lnTo>
                  <a:lnTo>
                    <a:pt x="437374" y="1035936"/>
                  </a:lnTo>
                  <a:lnTo>
                    <a:pt x="416584" y="995817"/>
                  </a:lnTo>
                  <a:lnTo>
                    <a:pt x="399949" y="953410"/>
                  </a:lnTo>
                  <a:lnTo>
                    <a:pt x="387737" y="908983"/>
                  </a:lnTo>
                  <a:lnTo>
                    <a:pt x="380214" y="862803"/>
                  </a:lnTo>
                  <a:lnTo>
                    <a:pt x="377647" y="815136"/>
                  </a:lnTo>
                  <a:lnTo>
                    <a:pt x="380214" y="767467"/>
                  </a:lnTo>
                  <a:lnTo>
                    <a:pt x="387737" y="721285"/>
                  </a:lnTo>
                  <a:lnTo>
                    <a:pt x="399949" y="676856"/>
                  </a:lnTo>
                  <a:lnTo>
                    <a:pt x="416584" y="634448"/>
                  </a:lnTo>
                  <a:lnTo>
                    <a:pt x="437374" y="594328"/>
                  </a:lnTo>
                  <a:lnTo>
                    <a:pt x="462053" y="556761"/>
                  </a:lnTo>
                  <a:lnTo>
                    <a:pt x="490353" y="522016"/>
                  </a:lnTo>
                  <a:lnTo>
                    <a:pt x="522009" y="490359"/>
                  </a:lnTo>
                  <a:lnTo>
                    <a:pt x="556753" y="462057"/>
                  </a:lnTo>
                  <a:lnTo>
                    <a:pt x="594318" y="437377"/>
                  </a:lnTo>
                  <a:lnTo>
                    <a:pt x="634438" y="416586"/>
                  </a:lnTo>
                  <a:lnTo>
                    <a:pt x="676845" y="399950"/>
                  </a:lnTo>
                  <a:lnTo>
                    <a:pt x="721273" y="387737"/>
                  </a:lnTo>
                  <a:lnTo>
                    <a:pt x="767455" y="380214"/>
                  </a:lnTo>
                  <a:lnTo>
                    <a:pt x="815124" y="377647"/>
                  </a:lnTo>
                  <a:lnTo>
                    <a:pt x="1461335" y="377647"/>
                  </a:lnTo>
                  <a:lnTo>
                    <a:pt x="1466345" y="351769"/>
                  </a:lnTo>
                  <a:lnTo>
                    <a:pt x="1459641" y="317143"/>
                  </a:lnTo>
                  <a:lnTo>
                    <a:pt x="1439532" y="286778"/>
                  </a:lnTo>
                  <a:lnTo>
                    <a:pt x="1398663" y="245910"/>
                  </a:lnTo>
                  <a:lnTo>
                    <a:pt x="471944" y="245910"/>
                  </a:lnTo>
                  <a:lnTo>
                    <a:pt x="416737" y="190715"/>
                  </a:lnTo>
                  <a:lnTo>
                    <a:pt x="386380" y="170613"/>
                  </a:lnTo>
                  <a:lnTo>
                    <a:pt x="351758" y="163912"/>
                  </a:lnTo>
                  <a:close/>
                </a:path>
                <a:path w="1630679" h="1630679">
                  <a:moveTo>
                    <a:pt x="1398663" y="1384350"/>
                  </a:moveTo>
                  <a:lnTo>
                    <a:pt x="1158303" y="1384350"/>
                  </a:lnTo>
                  <a:lnTo>
                    <a:pt x="1213510" y="1439545"/>
                  </a:lnTo>
                  <a:lnTo>
                    <a:pt x="1243867" y="1459647"/>
                  </a:lnTo>
                  <a:lnTo>
                    <a:pt x="1278489" y="1466348"/>
                  </a:lnTo>
                  <a:lnTo>
                    <a:pt x="1313112" y="1459647"/>
                  </a:lnTo>
                  <a:lnTo>
                    <a:pt x="1343469" y="1439545"/>
                  </a:lnTo>
                  <a:lnTo>
                    <a:pt x="1398663" y="1384350"/>
                  </a:lnTo>
                  <a:close/>
                </a:path>
                <a:path w="1630679" h="1630679">
                  <a:moveTo>
                    <a:pt x="1461335" y="377647"/>
                  </a:moveTo>
                  <a:lnTo>
                    <a:pt x="815124" y="377647"/>
                  </a:lnTo>
                  <a:lnTo>
                    <a:pt x="862793" y="380214"/>
                  </a:lnTo>
                  <a:lnTo>
                    <a:pt x="908974" y="387737"/>
                  </a:lnTo>
                  <a:lnTo>
                    <a:pt x="953402" y="399950"/>
                  </a:lnTo>
                  <a:lnTo>
                    <a:pt x="995810" y="416586"/>
                  </a:lnTo>
                  <a:lnTo>
                    <a:pt x="1035929" y="437377"/>
                  </a:lnTo>
                  <a:lnTo>
                    <a:pt x="1073494" y="462057"/>
                  </a:lnTo>
                  <a:lnTo>
                    <a:pt x="1108238" y="490359"/>
                  </a:lnTo>
                  <a:lnTo>
                    <a:pt x="1139894" y="522016"/>
                  </a:lnTo>
                  <a:lnTo>
                    <a:pt x="1168194" y="556761"/>
                  </a:lnTo>
                  <a:lnTo>
                    <a:pt x="1192873" y="594328"/>
                  </a:lnTo>
                  <a:lnTo>
                    <a:pt x="1213664" y="634448"/>
                  </a:lnTo>
                  <a:lnTo>
                    <a:pt x="1230298" y="676856"/>
                  </a:lnTo>
                  <a:lnTo>
                    <a:pt x="1242510" y="721285"/>
                  </a:lnTo>
                  <a:lnTo>
                    <a:pt x="1250034" y="767467"/>
                  </a:lnTo>
                  <a:lnTo>
                    <a:pt x="1252601" y="815136"/>
                  </a:lnTo>
                  <a:lnTo>
                    <a:pt x="1250034" y="862803"/>
                  </a:lnTo>
                  <a:lnTo>
                    <a:pt x="1242510" y="908983"/>
                  </a:lnTo>
                  <a:lnTo>
                    <a:pt x="1230298" y="953410"/>
                  </a:lnTo>
                  <a:lnTo>
                    <a:pt x="1213664" y="995817"/>
                  </a:lnTo>
                  <a:lnTo>
                    <a:pt x="1192873" y="1035936"/>
                  </a:lnTo>
                  <a:lnTo>
                    <a:pt x="1168194" y="1073501"/>
                  </a:lnTo>
                  <a:lnTo>
                    <a:pt x="1139894" y="1108246"/>
                  </a:lnTo>
                  <a:lnTo>
                    <a:pt x="1108238" y="1139902"/>
                  </a:lnTo>
                  <a:lnTo>
                    <a:pt x="1073494" y="1168204"/>
                  </a:lnTo>
                  <a:lnTo>
                    <a:pt x="1035929" y="1192883"/>
                  </a:lnTo>
                  <a:lnTo>
                    <a:pt x="995810" y="1213674"/>
                  </a:lnTo>
                  <a:lnTo>
                    <a:pt x="953402" y="1230310"/>
                  </a:lnTo>
                  <a:lnTo>
                    <a:pt x="908974" y="1242523"/>
                  </a:lnTo>
                  <a:lnTo>
                    <a:pt x="862793" y="1250046"/>
                  </a:lnTo>
                  <a:lnTo>
                    <a:pt x="815124" y="1252613"/>
                  </a:lnTo>
                  <a:lnTo>
                    <a:pt x="1461333" y="1252613"/>
                  </a:lnTo>
                  <a:lnTo>
                    <a:pt x="1459641" y="1243875"/>
                  </a:lnTo>
                  <a:lnTo>
                    <a:pt x="1439641" y="1213674"/>
                  </a:lnTo>
                  <a:lnTo>
                    <a:pt x="1439532" y="1213510"/>
                  </a:lnTo>
                  <a:lnTo>
                    <a:pt x="1384338" y="1158316"/>
                  </a:lnTo>
                  <a:lnTo>
                    <a:pt x="1408267" y="1115160"/>
                  </a:lnTo>
                  <a:lnTo>
                    <a:pt x="1429000" y="1070113"/>
                  </a:lnTo>
                  <a:lnTo>
                    <a:pt x="1446395" y="1023329"/>
                  </a:lnTo>
                  <a:lnTo>
                    <a:pt x="1460309" y="974966"/>
                  </a:lnTo>
                  <a:lnTo>
                    <a:pt x="1538351" y="974966"/>
                  </a:lnTo>
                  <a:lnTo>
                    <a:pt x="1574034" y="967713"/>
                  </a:lnTo>
                  <a:lnTo>
                    <a:pt x="1603254" y="947966"/>
                  </a:lnTo>
                  <a:lnTo>
                    <a:pt x="1622997" y="918741"/>
                  </a:lnTo>
                  <a:lnTo>
                    <a:pt x="1630248" y="883056"/>
                  </a:lnTo>
                  <a:lnTo>
                    <a:pt x="1630248" y="747204"/>
                  </a:lnTo>
                  <a:lnTo>
                    <a:pt x="1622997" y="711521"/>
                  </a:lnTo>
                  <a:lnTo>
                    <a:pt x="1603254" y="682301"/>
                  </a:lnTo>
                  <a:lnTo>
                    <a:pt x="1574034" y="662558"/>
                  </a:lnTo>
                  <a:lnTo>
                    <a:pt x="1538351" y="655307"/>
                  </a:lnTo>
                  <a:lnTo>
                    <a:pt x="1460309" y="655307"/>
                  </a:lnTo>
                  <a:lnTo>
                    <a:pt x="1446395" y="606938"/>
                  </a:lnTo>
                  <a:lnTo>
                    <a:pt x="1429000" y="560154"/>
                  </a:lnTo>
                  <a:lnTo>
                    <a:pt x="1408267" y="515105"/>
                  </a:lnTo>
                  <a:lnTo>
                    <a:pt x="1384338" y="471944"/>
                  </a:lnTo>
                  <a:lnTo>
                    <a:pt x="1439532" y="416750"/>
                  </a:lnTo>
                  <a:lnTo>
                    <a:pt x="1459641" y="386392"/>
                  </a:lnTo>
                  <a:lnTo>
                    <a:pt x="1461335" y="377647"/>
                  </a:lnTo>
                  <a:close/>
                </a:path>
                <a:path w="1630679" h="1630679">
                  <a:moveTo>
                    <a:pt x="883056" y="0"/>
                  </a:moveTo>
                  <a:lnTo>
                    <a:pt x="747191" y="0"/>
                  </a:lnTo>
                  <a:lnTo>
                    <a:pt x="711508" y="7252"/>
                  </a:lnTo>
                  <a:lnTo>
                    <a:pt x="682288" y="27000"/>
                  </a:lnTo>
                  <a:lnTo>
                    <a:pt x="662545" y="56224"/>
                  </a:lnTo>
                  <a:lnTo>
                    <a:pt x="655294" y="91909"/>
                  </a:lnTo>
                  <a:lnTo>
                    <a:pt x="655294" y="169938"/>
                  </a:lnTo>
                  <a:lnTo>
                    <a:pt x="606925" y="183854"/>
                  </a:lnTo>
                  <a:lnTo>
                    <a:pt x="560143" y="201252"/>
                  </a:lnTo>
                  <a:lnTo>
                    <a:pt x="515098" y="221986"/>
                  </a:lnTo>
                  <a:lnTo>
                    <a:pt x="471944" y="245910"/>
                  </a:lnTo>
                  <a:lnTo>
                    <a:pt x="1158303" y="245910"/>
                  </a:lnTo>
                  <a:lnTo>
                    <a:pt x="1115149" y="221986"/>
                  </a:lnTo>
                  <a:lnTo>
                    <a:pt x="1070105" y="201252"/>
                  </a:lnTo>
                  <a:lnTo>
                    <a:pt x="1023322" y="183854"/>
                  </a:lnTo>
                  <a:lnTo>
                    <a:pt x="974953" y="169938"/>
                  </a:lnTo>
                  <a:lnTo>
                    <a:pt x="974953" y="91909"/>
                  </a:lnTo>
                  <a:lnTo>
                    <a:pt x="967702" y="56224"/>
                  </a:lnTo>
                  <a:lnTo>
                    <a:pt x="947959" y="27000"/>
                  </a:lnTo>
                  <a:lnTo>
                    <a:pt x="918739" y="7252"/>
                  </a:lnTo>
                  <a:lnTo>
                    <a:pt x="883056" y="0"/>
                  </a:lnTo>
                  <a:close/>
                </a:path>
                <a:path w="1630679" h="1630679">
                  <a:moveTo>
                    <a:pt x="1278489" y="163912"/>
                  </a:moveTo>
                  <a:lnTo>
                    <a:pt x="1243867" y="170613"/>
                  </a:lnTo>
                  <a:lnTo>
                    <a:pt x="1213510" y="190715"/>
                  </a:lnTo>
                  <a:lnTo>
                    <a:pt x="1158303" y="245910"/>
                  </a:lnTo>
                  <a:lnTo>
                    <a:pt x="1398663" y="245910"/>
                  </a:lnTo>
                  <a:lnTo>
                    <a:pt x="1343469" y="190715"/>
                  </a:lnTo>
                  <a:lnTo>
                    <a:pt x="1313112" y="170613"/>
                  </a:lnTo>
                  <a:lnTo>
                    <a:pt x="1278489" y="163912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3400" y="3409772"/>
              <a:ext cx="1310638" cy="131063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081572" y="3484735"/>
              <a:ext cx="1090930" cy="1090930"/>
            </a:xfrm>
            <a:custGeom>
              <a:avLst/>
              <a:gdLst/>
              <a:ahLst/>
              <a:cxnLst/>
              <a:rect l="l" t="t" r="r" b="b"/>
              <a:pathLst>
                <a:path w="1090929" h="1090929">
                  <a:moveTo>
                    <a:pt x="340107" y="820356"/>
                  </a:moveTo>
                  <a:lnTo>
                    <a:pt x="176067" y="820356"/>
                  </a:lnTo>
                  <a:lnTo>
                    <a:pt x="197474" y="847001"/>
                  </a:lnTo>
                  <a:lnTo>
                    <a:pt x="220928" y="872097"/>
                  </a:lnTo>
                  <a:lnTo>
                    <a:pt x="246370" y="895510"/>
                  </a:lnTo>
                  <a:lnTo>
                    <a:pt x="273742" y="917104"/>
                  </a:lnTo>
                  <a:lnTo>
                    <a:pt x="253308" y="967142"/>
                  </a:lnTo>
                  <a:lnTo>
                    <a:pt x="253624" y="1015833"/>
                  </a:lnTo>
                  <a:lnTo>
                    <a:pt x="288182" y="1050150"/>
                  </a:lnTo>
                  <a:lnTo>
                    <a:pt x="375291" y="1085722"/>
                  </a:lnTo>
                  <a:lnTo>
                    <a:pt x="400079" y="1090416"/>
                  </a:lnTo>
                  <a:lnTo>
                    <a:pt x="423991" y="1085408"/>
                  </a:lnTo>
                  <a:lnTo>
                    <a:pt x="444305" y="1071842"/>
                  </a:lnTo>
                  <a:lnTo>
                    <a:pt x="458299" y="1050861"/>
                  </a:lnTo>
                  <a:lnTo>
                    <a:pt x="478733" y="1000810"/>
                  </a:lnTo>
                  <a:lnTo>
                    <a:pt x="610345" y="1000810"/>
                  </a:lnTo>
                  <a:lnTo>
                    <a:pt x="616210" y="1000112"/>
                  </a:lnTo>
                  <a:lnTo>
                    <a:pt x="844026" y="1000112"/>
                  </a:lnTo>
                  <a:lnTo>
                    <a:pt x="846249" y="988944"/>
                  </a:lnTo>
                  <a:lnTo>
                    <a:pt x="841305" y="964209"/>
                  </a:lnTo>
                  <a:lnTo>
                    <a:pt x="820363" y="914361"/>
                  </a:lnTo>
                  <a:lnTo>
                    <a:pt x="847008" y="892947"/>
                  </a:lnTo>
                  <a:lnTo>
                    <a:pt x="851549" y="888701"/>
                  </a:lnTo>
                  <a:lnTo>
                    <a:pt x="549331" y="888701"/>
                  </a:lnTo>
                  <a:lnTo>
                    <a:pt x="504531" y="886305"/>
                  </a:lnTo>
                  <a:lnTo>
                    <a:pt x="459700" y="877860"/>
                  </a:lnTo>
                  <a:lnTo>
                    <a:pt x="415373" y="863142"/>
                  </a:lnTo>
                  <a:lnTo>
                    <a:pt x="373416" y="842622"/>
                  </a:lnTo>
                  <a:lnTo>
                    <a:pt x="340107" y="820356"/>
                  </a:lnTo>
                  <a:close/>
                </a:path>
                <a:path w="1090929" h="1090929">
                  <a:moveTo>
                    <a:pt x="844026" y="1000112"/>
                  </a:moveTo>
                  <a:lnTo>
                    <a:pt x="616210" y="1000112"/>
                  </a:lnTo>
                  <a:lnTo>
                    <a:pt x="637153" y="1049959"/>
                  </a:lnTo>
                  <a:lnTo>
                    <a:pt x="651358" y="1070804"/>
                  </a:lnTo>
                  <a:lnTo>
                    <a:pt x="671808" y="1084171"/>
                  </a:lnTo>
                  <a:lnTo>
                    <a:pt x="695767" y="1088944"/>
                  </a:lnTo>
                  <a:lnTo>
                    <a:pt x="720503" y="1084008"/>
                  </a:lnTo>
                  <a:lnTo>
                    <a:pt x="807269" y="1047559"/>
                  </a:lnTo>
                  <a:lnTo>
                    <a:pt x="828114" y="1033353"/>
                  </a:lnTo>
                  <a:lnTo>
                    <a:pt x="841480" y="1012904"/>
                  </a:lnTo>
                  <a:lnTo>
                    <a:pt x="844026" y="1000112"/>
                  </a:lnTo>
                  <a:close/>
                </a:path>
                <a:path w="1090929" h="1090929">
                  <a:moveTo>
                    <a:pt x="610345" y="1000810"/>
                  </a:moveTo>
                  <a:lnTo>
                    <a:pt x="478733" y="1000810"/>
                  </a:lnTo>
                  <a:lnTo>
                    <a:pt x="513396" y="1004555"/>
                  </a:lnTo>
                  <a:lnTo>
                    <a:pt x="547953" y="1005652"/>
                  </a:lnTo>
                  <a:lnTo>
                    <a:pt x="582269" y="1004153"/>
                  </a:lnTo>
                  <a:lnTo>
                    <a:pt x="610345" y="1000810"/>
                  </a:lnTo>
                  <a:close/>
                </a:path>
                <a:path w="1090929" h="1090929">
                  <a:moveTo>
                    <a:pt x="851449" y="201714"/>
                  </a:moveTo>
                  <a:lnTo>
                    <a:pt x="541091" y="201714"/>
                  </a:lnTo>
                  <a:lnTo>
                    <a:pt x="585892" y="204108"/>
                  </a:lnTo>
                  <a:lnTo>
                    <a:pt x="630722" y="212551"/>
                  </a:lnTo>
                  <a:lnTo>
                    <a:pt x="675050" y="227266"/>
                  </a:lnTo>
                  <a:lnTo>
                    <a:pt x="717009" y="247788"/>
                  </a:lnTo>
                  <a:lnTo>
                    <a:pt x="754936" y="273142"/>
                  </a:lnTo>
                  <a:lnTo>
                    <a:pt x="788606" y="302794"/>
                  </a:lnTo>
                  <a:lnTo>
                    <a:pt x="817796" y="336211"/>
                  </a:lnTo>
                  <a:lnTo>
                    <a:pt x="842282" y="372858"/>
                  </a:lnTo>
                  <a:lnTo>
                    <a:pt x="861840" y="412203"/>
                  </a:lnTo>
                  <a:lnTo>
                    <a:pt x="876245" y="453713"/>
                  </a:lnTo>
                  <a:lnTo>
                    <a:pt x="885274" y="496853"/>
                  </a:lnTo>
                  <a:lnTo>
                    <a:pt x="888703" y="541091"/>
                  </a:lnTo>
                  <a:lnTo>
                    <a:pt x="886308" y="585893"/>
                  </a:lnTo>
                  <a:lnTo>
                    <a:pt x="877865" y="630725"/>
                  </a:lnTo>
                  <a:lnTo>
                    <a:pt x="863149" y="675055"/>
                  </a:lnTo>
                  <a:lnTo>
                    <a:pt x="842629" y="717012"/>
                  </a:lnTo>
                  <a:lnTo>
                    <a:pt x="817277" y="754937"/>
                  </a:lnTo>
                  <a:lnTo>
                    <a:pt x="787626" y="788606"/>
                  </a:lnTo>
                  <a:lnTo>
                    <a:pt x="754211" y="817796"/>
                  </a:lnTo>
                  <a:lnTo>
                    <a:pt x="717563" y="842281"/>
                  </a:lnTo>
                  <a:lnTo>
                    <a:pt x="678218" y="861839"/>
                  </a:lnTo>
                  <a:lnTo>
                    <a:pt x="636709" y="876244"/>
                  </a:lnTo>
                  <a:lnTo>
                    <a:pt x="593569" y="885273"/>
                  </a:lnTo>
                  <a:lnTo>
                    <a:pt x="549331" y="888701"/>
                  </a:lnTo>
                  <a:lnTo>
                    <a:pt x="851549" y="888701"/>
                  </a:lnTo>
                  <a:lnTo>
                    <a:pt x="872103" y="869489"/>
                  </a:lnTo>
                  <a:lnTo>
                    <a:pt x="895512" y="844045"/>
                  </a:lnTo>
                  <a:lnTo>
                    <a:pt x="917099" y="816673"/>
                  </a:lnTo>
                  <a:lnTo>
                    <a:pt x="1040522" y="816673"/>
                  </a:lnTo>
                  <a:lnTo>
                    <a:pt x="1050144" y="802246"/>
                  </a:lnTo>
                  <a:lnTo>
                    <a:pt x="1085729" y="715124"/>
                  </a:lnTo>
                  <a:lnTo>
                    <a:pt x="1090423" y="690336"/>
                  </a:lnTo>
                  <a:lnTo>
                    <a:pt x="1085414" y="666424"/>
                  </a:lnTo>
                  <a:lnTo>
                    <a:pt x="1071844" y="646110"/>
                  </a:lnTo>
                  <a:lnTo>
                    <a:pt x="1050855" y="632116"/>
                  </a:lnTo>
                  <a:lnTo>
                    <a:pt x="1000817" y="611682"/>
                  </a:lnTo>
                  <a:lnTo>
                    <a:pt x="1004562" y="577019"/>
                  </a:lnTo>
                  <a:lnTo>
                    <a:pt x="1005441" y="549324"/>
                  </a:lnTo>
                  <a:lnTo>
                    <a:pt x="1005485" y="547954"/>
                  </a:lnTo>
                  <a:lnTo>
                    <a:pt x="1005599" y="541091"/>
                  </a:lnTo>
                  <a:lnTo>
                    <a:pt x="1004161" y="508146"/>
                  </a:lnTo>
                  <a:lnTo>
                    <a:pt x="1000119" y="474205"/>
                  </a:lnTo>
                  <a:lnTo>
                    <a:pt x="1049966" y="453262"/>
                  </a:lnTo>
                  <a:lnTo>
                    <a:pt x="1070811" y="439057"/>
                  </a:lnTo>
                  <a:lnTo>
                    <a:pt x="1084177" y="418607"/>
                  </a:lnTo>
                  <a:lnTo>
                    <a:pt x="1088946" y="394648"/>
                  </a:lnTo>
                  <a:lnTo>
                    <a:pt x="1084002" y="369912"/>
                  </a:lnTo>
                  <a:lnTo>
                    <a:pt x="1047566" y="283146"/>
                  </a:lnTo>
                  <a:lnTo>
                    <a:pt x="1038640" y="270052"/>
                  </a:lnTo>
                  <a:lnTo>
                    <a:pt x="914356" y="270052"/>
                  </a:lnTo>
                  <a:lnTo>
                    <a:pt x="892948" y="243409"/>
                  </a:lnTo>
                  <a:lnTo>
                    <a:pt x="869494" y="218317"/>
                  </a:lnTo>
                  <a:lnTo>
                    <a:pt x="851449" y="201714"/>
                  </a:lnTo>
                  <a:close/>
                </a:path>
                <a:path w="1090929" h="1090929">
                  <a:moveTo>
                    <a:pt x="98493" y="248609"/>
                  </a:moveTo>
                  <a:lnTo>
                    <a:pt x="54271" y="267192"/>
                  </a:lnTo>
                  <a:lnTo>
                    <a:pt x="4693" y="375297"/>
                  </a:lnTo>
                  <a:lnTo>
                    <a:pt x="0" y="400077"/>
                  </a:lnTo>
                  <a:lnTo>
                    <a:pt x="5009" y="423986"/>
                  </a:lnTo>
                  <a:lnTo>
                    <a:pt x="18578" y="444298"/>
                  </a:lnTo>
                  <a:lnTo>
                    <a:pt x="39567" y="458292"/>
                  </a:lnTo>
                  <a:lnTo>
                    <a:pt x="89605" y="478739"/>
                  </a:lnTo>
                  <a:lnTo>
                    <a:pt x="85860" y="513396"/>
                  </a:lnTo>
                  <a:lnTo>
                    <a:pt x="84981" y="541091"/>
                  </a:lnTo>
                  <a:lnTo>
                    <a:pt x="84937" y="542462"/>
                  </a:lnTo>
                  <a:lnTo>
                    <a:pt x="84823" y="549324"/>
                  </a:lnTo>
                  <a:lnTo>
                    <a:pt x="86262" y="582273"/>
                  </a:lnTo>
                  <a:lnTo>
                    <a:pt x="90303" y="616216"/>
                  </a:lnTo>
                  <a:lnTo>
                    <a:pt x="40456" y="637158"/>
                  </a:lnTo>
                  <a:lnTo>
                    <a:pt x="19611" y="651358"/>
                  </a:lnTo>
                  <a:lnTo>
                    <a:pt x="6245" y="671807"/>
                  </a:lnTo>
                  <a:lnTo>
                    <a:pt x="1476" y="695766"/>
                  </a:lnTo>
                  <a:lnTo>
                    <a:pt x="6420" y="720496"/>
                  </a:lnTo>
                  <a:lnTo>
                    <a:pt x="42856" y="807262"/>
                  </a:lnTo>
                  <a:lnTo>
                    <a:pt x="57062" y="828107"/>
                  </a:lnTo>
                  <a:lnTo>
                    <a:pt x="77511" y="841473"/>
                  </a:lnTo>
                  <a:lnTo>
                    <a:pt x="101471" y="846242"/>
                  </a:lnTo>
                  <a:lnTo>
                    <a:pt x="126206" y="841298"/>
                  </a:lnTo>
                  <a:lnTo>
                    <a:pt x="176067" y="820356"/>
                  </a:lnTo>
                  <a:lnTo>
                    <a:pt x="340107" y="820356"/>
                  </a:lnTo>
                  <a:lnTo>
                    <a:pt x="301822" y="787619"/>
                  </a:lnTo>
                  <a:lnTo>
                    <a:pt x="272632" y="754203"/>
                  </a:lnTo>
                  <a:lnTo>
                    <a:pt x="248146" y="717556"/>
                  </a:lnTo>
                  <a:lnTo>
                    <a:pt x="228587" y="678211"/>
                  </a:lnTo>
                  <a:lnTo>
                    <a:pt x="214181" y="636702"/>
                  </a:lnTo>
                  <a:lnTo>
                    <a:pt x="205151" y="593562"/>
                  </a:lnTo>
                  <a:lnTo>
                    <a:pt x="201721" y="549324"/>
                  </a:lnTo>
                  <a:lnTo>
                    <a:pt x="204115" y="504523"/>
                  </a:lnTo>
                  <a:lnTo>
                    <a:pt x="212558" y="459693"/>
                  </a:lnTo>
                  <a:lnTo>
                    <a:pt x="227273" y="415366"/>
                  </a:lnTo>
                  <a:lnTo>
                    <a:pt x="247793" y="373409"/>
                  </a:lnTo>
                  <a:lnTo>
                    <a:pt x="273145" y="335484"/>
                  </a:lnTo>
                  <a:lnTo>
                    <a:pt x="302796" y="301814"/>
                  </a:lnTo>
                  <a:lnTo>
                    <a:pt x="334926" y="273748"/>
                  </a:lnTo>
                  <a:lnTo>
                    <a:pt x="173323" y="273748"/>
                  </a:lnTo>
                  <a:lnTo>
                    <a:pt x="123273" y="253301"/>
                  </a:lnTo>
                  <a:lnTo>
                    <a:pt x="98493" y="248609"/>
                  </a:lnTo>
                  <a:close/>
                </a:path>
                <a:path w="1090929" h="1090929">
                  <a:moveTo>
                    <a:pt x="1040522" y="816673"/>
                  </a:moveTo>
                  <a:lnTo>
                    <a:pt x="917099" y="816673"/>
                  </a:lnTo>
                  <a:lnTo>
                    <a:pt x="967150" y="837107"/>
                  </a:lnTo>
                  <a:lnTo>
                    <a:pt x="991930" y="841801"/>
                  </a:lnTo>
                  <a:lnTo>
                    <a:pt x="1015838" y="836793"/>
                  </a:lnTo>
                  <a:lnTo>
                    <a:pt x="1036151" y="823227"/>
                  </a:lnTo>
                  <a:lnTo>
                    <a:pt x="1040522" y="816673"/>
                  </a:lnTo>
                  <a:close/>
                </a:path>
                <a:path w="1090929" h="1090929">
                  <a:moveTo>
                    <a:pt x="394655" y="1469"/>
                  </a:moveTo>
                  <a:lnTo>
                    <a:pt x="283153" y="42862"/>
                  </a:lnTo>
                  <a:lnTo>
                    <a:pt x="248942" y="77511"/>
                  </a:lnTo>
                  <a:lnTo>
                    <a:pt x="244173" y="101469"/>
                  </a:lnTo>
                  <a:lnTo>
                    <a:pt x="249117" y="126199"/>
                  </a:lnTo>
                  <a:lnTo>
                    <a:pt x="270059" y="176059"/>
                  </a:lnTo>
                  <a:lnTo>
                    <a:pt x="243414" y="197469"/>
                  </a:lnTo>
                  <a:lnTo>
                    <a:pt x="218319" y="220927"/>
                  </a:lnTo>
                  <a:lnTo>
                    <a:pt x="194911" y="246374"/>
                  </a:lnTo>
                  <a:lnTo>
                    <a:pt x="173323" y="273748"/>
                  </a:lnTo>
                  <a:lnTo>
                    <a:pt x="334926" y="273748"/>
                  </a:lnTo>
                  <a:lnTo>
                    <a:pt x="336212" y="272625"/>
                  </a:lnTo>
                  <a:lnTo>
                    <a:pt x="372859" y="248138"/>
                  </a:lnTo>
                  <a:lnTo>
                    <a:pt x="412204" y="228580"/>
                  </a:lnTo>
                  <a:lnTo>
                    <a:pt x="453713" y="214174"/>
                  </a:lnTo>
                  <a:lnTo>
                    <a:pt x="496853" y="205144"/>
                  </a:lnTo>
                  <a:lnTo>
                    <a:pt x="541091" y="201714"/>
                  </a:lnTo>
                  <a:lnTo>
                    <a:pt x="851449" y="201714"/>
                  </a:lnTo>
                  <a:lnTo>
                    <a:pt x="844052" y="194909"/>
                  </a:lnTo>
                  <a:lnTo>
                    <a:pt x="816680" y="173316"/>
                  </a:lnTo>
                  <a:lnTo>
                    <a:pt x="837114" y="123278"/>
                  </a:lnTo>
                  <a:lnTo>
                    <a:pt x="841807" y="98491"/>
                  </a:lnTo>
                  <a:lnTo>
                    <a:pt x="840094" y="90309"/>
                  </a:lnTo>
                  <a:lnTo>
                    <a:pt x="474212" y="90309"/>
                  </a:lnTo>
                  <a:lnTo>
                    <a:pt x="453269" y="40449"/>
                  </a:lnTo>
                  <a:lnTo>
                    <a:pt x="439064" y="19604"/>
                  </a:lnTo>
                  <a:lnTo>
                    <a:pt x="418614" y="6238"/>
                  </a:lnTo>
                  <a:lnTo>
                    <a:pt x="394655" y="1469"/>
                  </a:lnTo>
                  <a:close/>
                </a:path>
                <a:path w="1090929" h="1090929">
                  <a:moveTo>
                    <a:pt x="988951" y="244173"/>
                  </a:moveTo>
                  <a:lnTo>
                    <a:pt x="964216" y="249110"/>
                  </a:lnTo>
                  <a:lnTo>
                    <a:pt x="914356" y="270052"/>
                  </a:lnTo>
                  <a:lnTo>
                    <a:pt x="1038640" y="270052"/>
                  </a:lnTo>
                  <a:lnTo>
                    <a:pt x="1033360" y="262308"/>
                  </a:lnTo>
                  <a:lnTo>
                    <a:pt x="1012911" y="248945"/>
                  </a:lnTo>
                  <a:lnTo>
                    <a:pt x="988951" y="244173"/>
                  </a:lnTo>
                  <a:close/>
                </a:path>
                <a:path w="1090929" h="1090929">
                  <a:moveTo>
                    <a:pt x="542469" y="84762"/>
                  </a:moveTo>
                  <a:lnTo>
                    <a:pt x="508153" y="86265"/>
                  </a:lnTo>
                  <a:lnTo>
                    <a:pt x="474212" y="90309"/>
                  </a:lnTo>
                  <a:lnTo>
                    <a:pt x="840094" y="90309"/>
                  </a:lnTo>
                  <a:lnTo>
                    <a:pt x="839945" y="89598"/>
                  </a:lnTo>
                  <a:lnTo>
                    <a:pt x="611689" y="89598"/>
                  </a:lnTo>
                  <a:lnTo>
                    <a:pt x="577026" y="85855"/>
                  </a:lnTo>
                  <a:lnTo>
                    <a:pt x="542469" y="84762"/>
                  </a:lnTo>
                  <a:close/>
                </a:path>
                <a:path w="1090929" h="1090929">
                  <a:moveTo>
                    <a:pt x="690343" y="0"/>
                  </a:moveTo>
                  <a:lnTo>
                    <a:pt x="666431" y="5008"/>
                  </a:lnTo>
                  <a:lnTo>
                    <a:pt x="646117" y="18577"/>
                  </a:lnTo>
                  <a:lnTo>
                    <a:pt x="632124" y="39560"/>
                  </a:lnTo>
                  <a:lnTo>
                    <a:pt x="611689" y="89598"/>
                  </a:lnTo>
                  <a:lnTo>
                    <a:pt x="839945" y="89598"/>
                  </a:lnTo>
                  <a:lnTo>
                    <a:pt x="823229" y="54264"/>
                  </a:lnTo>
                  <a:lnTo>
                    <a:pt x="715131" y="4698"/>
                  </a:lnTo>
                  <a:lnTo>
                    <a:pt x="690343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19600" y="2312492"/>
              <a:ext cx="1258822" cy="125577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339461" y="2567593"/>
              <a:ext cx="673100" cy="673100"/>
            </a:xfrm>
            <a:custGeom>
              <a:avLst/>
              <a:gdLst/>
              <a:ahLst/>
              <a:cxnLst/>
              <a:rect l="l" t="t" r="r" b="b"/>
              <a:pathLst>
                <a:path w="673100" h="673100">
                  <a:moveTo>
                    <a:pt x="336346" y="0"/>
                  </a:moveTo>
                  <a:lnTo>
                    <a:pt x="290705" y="3070"/>
                  </a:lnTo>
                  <a:lnTo>
                    <a:pt x="246931" y="12014"/>
                  </a:lnTo>
                  <a:lnTo>
                    <a:pt x="205423" y="26431"/>
                  </a:lnTo>
                  <a:lnTo>
                    <a:pt x="166584" y="45920"/>
                  </a:lnTo>
                  <a:lnTo>
                    <a:pt x="130813" y="70080"/>
                  </a:lnTo>
                  <a:lnTo>
                    <a:pt x="98512" y="98512"/>
                  </a:lnTo>
                  <a:lnTo>
                    <a:pt x="70080" y="130813"/>
                  </a:lnTo>
                  <a:lnTo>
                    <a:pt x="45920" y="166584"/>
                  </a:lnTo>
                  <a:lnTo>
                    <a:pt x="26431" y="205423"/>
                  </a:lnTo>
                  <a:lnTo>
                    <a:pt x="12014" y="246931"/>
                  </a:lnTo>
                  <a:lnTo>
                    <a:pt x="3070" y="290705"/>
                  </a:lnTo>
                  <a:lnTo>
                    <a:pt x="0" y="336346"/>
                  </a:lnTo>
                  <a:lnTo>
                    <a:pt x="3070" y="381987"/>
                  </a:lnTo>
                  <a:lnTo>
                    <a:pt x="12014" y="425762"/>
                  </a:lnTo>
                  <a:lnTo>
                    <a:pt x="26431" y="467269"/>
                  </a:lnTo>
                  <a:lnTo>
                    <a:pt x="45920" y="506109"/>
                  </a:lnTo>
                  <a:lnTo>
                    <a:pt x="70080" y="541879"/>
                  </a:lnTo>
                  <a:lnTo>
                    <a:pt x="98512" y="574181"/>
                  </a:lnTo>
                  <a:lnTo>
                    <a:pt x="130813" y="602612"/>
                  </a:lnTo>
                  <a:lnTo>
                    <a:pt x="166584" y="626773"/>
                  </a:lnTo>
                  <a:lnTo>
                    <a:pt x="205423" y="646262"/>
                  </a:lnTo>
                  <a:lnTo>
                    <a:pt x="246931" y="660679"/>
                  </a:lnTo>
                  <a:lnTo>
                    <a:pt x="290705" y="669623"/>
                  </a:lnTo>
                  <a:lnTo>
                    <a:pt x="336346" y="672693"/>
                  </a:lnTo>
                  <a:lnTo>
                    <a:pt x="381987" y="669623"/>
                  </a:lnTo>
                  <a:lnTo>
                    <a:pt x="425762" y="660679"/>
                  </a:lnTo>
                  <a:lnTo>
                    <a:pt x="467269" y="646262"/>
                  </a:lnTo>
                  <a:lnTo>
                    <a:pt x="506109" y="626773"/>
                  </a:lnTo>
                  <a:lnTo>
                    <a:pt x="541879" y="602612"/>
                  </a:lnTo>
                  <a:lnTo>
                    <a:pt x="574181" y="574181"/>
                  </a:lnTo>
                  <a:lnTo>
                    <a:pt x="602612" y="541879"/>
                  </a:lnTo>
                  <a:lnTo>
                    <a:pt x="626773" y="506109"/>
                  </a:lnTo>
                  <a:lnTo>
                    <a:pt x="646262" y="467269"/>
                  </a:lnTo>
                  <a:lnTo>
                    <a:pt x="660679" y="425762"/>
                  </a:lnTo>
                  <a:lnTo>
                    <a:pt x="669623" y="381987"/>
                  </a:lnTo>
                  <a:lnTo>
                    <a:pt x="672693" y="336346"/>
                  </a:lnTo>
                  <a:lnTo>
                    <a:pt x="669623" y="290708"/>
                  </a:lnTo>
                  <a:lnTo>
                    <a:pt x="660679" y="246935"/>
                  </a:lnTo>
                  <a:lnTo>
                    <a:pt x="646262" y="205429"/>
                  </a:lnTo>
                  <a:lnTo>
                    <a:pt x="626773" y="166590"/>
                  </a:lnTo>
                  <a:lnTo>
                    <a:pt x="602612" y="130819"/>
                  </a:lnTo>
                  <a:lnTo>
                    <a:pt x="574181" y="98517"/>
                  </a:lnTo>
                  <a:lnTo>
                    <a:pt x="541879" y="70084"/>
                  </a:lnTo>
                  <a:lnTo>
                    <a:pt x="506109" y="45923"/>
                  </a:lnTo>
                  <a:lnTo>
                    <a:pt x="467269" y="26433"/>
                  </a:lnTo>
                  <a:lnTo>
                    <a:pt x="425762" y="12015"/>
                  </a:lnTo>
                  <a:lnTo>
                    <a:pt x="381987" y="3070"/>
                  </a:lnTo>
                  <a:lnTo>
                    <a:pt x="3363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97208" y="2625350"/>
              <a:ext cx="557530" cy="557530"/>
            </a:xfrm>
            <a:custGeom>
              <a:avLst/>
              <a:gdLst/>
              <a:ahLst/>
              <a:cxnLst/>
              <a:rect l="l" t="t" r="r" b="b"/>
              <a:pathLst>
                <a:path w="557529" h="557530">
                  <a:moveTo>
                    <a:pt x="278599" y="0"/>
                  </a:moveTo>
                  <a:lnTo>
                    <a:pt x="233411" y="3646"/>
                  </a:lnTo>
                  <a:lnTo>
                    <a:pt x="190543" y="14202"/>
                  </a:lnTo>
                  <a:lnTo>
                    <a:pt x="150569" y="31095"/>
                  </a:lnTo>
                  <a:lnTo>
                    <a:pt x="114064" y="53750"/>
                  </a:lnTo>
                  <a:lnTo>
                    <a:pt x="81602" y="81595"/>
                  </a:lnTo>
                  <a:lnTo>
                    <a:pt x="53755" y="114056"/>
                  </a:lnTo>
                  <a:lnTo>
                    <a:pt x="31097" y="150559"/>
                  </a:lnTo>
                  <a:lnTo>
                    <a:pt x="14203" y="190531"/>
                  </a:lnTo>
                  <a:lnTo>
                    <a:pt x="3646" y="233398"/>
                  </a:lnTo>
                  <a:lnTo>
                    <a:pt x="0" y="278587"/>
                  </a:lnTo>
                  <a:lnTo>
                    <a:pt x="3646" y="323779"/>
                  </a:lnTo>
                  <a:lnTo>
                    <a:pt x="14203" y="366648"/>
                  </a:lnTo>
                  <a:lnTo>
                    <a:pt x="31097" y="406622"/>
                  </a:lnTo>
                  <a:lnTo>
                    <a:pt x="53755" y="443127"/>
                  </a:lnTo>
                  <a:lnTo>
                    <a:pt x="81602" y="475589"/>
                  </a:lnTo>
                  <a:lnTo>
                    <a:pt x="114064" y="503435"/>
                  </a:lnTo>
                  <a:lnTo>
                    <a:pt x="150569" y="526091"/>
                  </a:lnTo>
                  <a:lnTo>
                    <a:pt x="190543" y="542984"/>
                  </a:lnTo>
                  <a:lnTo>
                    <a:pt x="233411" y="553540"/>
                  </a:lnTo>
                  <a:lnTo>
                    <a:pt x="278599" y="557187"/>
                  </a:lnTo>
                  <a:lnTo>
                    <a:pt x="323788" y="553540"/>
                  </a:lnTo>
                  <a:lnTo>
                    <a:pt x="366656" y="542984"/>
                  </a:lnTo>
                  <a:lnTo>
                    <a:pt x="406629" y="526091"/>
                  </a:lnTo>
                  <a:lnTo>
                    <a:pt x="443134" y="503435"/>
                  </a:lnTo>
                  <a:lnTo>
                    <a:pt x="475597" y="475589"/>
                  </a:lnTo>
                  <a:lnTo>
                    <a:pt x="503444" y="443127"/>
                  </a:lnTo>
                  <a:lnTo>
                    <a:pt x="526101" y="406622"/>
                  </a:lnTo>
                  <a:lnTo>
                    <a:pt x="542996" y="366648"/>
                  </a:lnTo>
                  <a:lnTo>
                    <a:pt x="553553" y="323779"/>
                  </a:lnTo>
                  <a:lnTo>
                    <a:pt x="557199" y="278587"/>
                  </a:lnTo>
                  <a:lnTo>
                    <a:pt x="553553" y="233398"/>
                  </a:lnTo>
                  <a:lnTo>
                    <a:pt x="542996" y="190531"/>
                  </a:lnTo>
                  <a:lnTo>
                    <a:pt x="526101" y="150559"/>
                  </a:lnTo>
                  <a:lnTo>
                    <a:pt x="503444" y="114056"/>
                  </a:lnTo>
                  <a:lnTo>
                    <a:pt x="475597" y="81595"/>
                  </a:lnTo>
                  <a:lnTo>
                    <a:pt x="443134" y="53750"/>
                  </a:lnTo>
                  <a:lnTo>
                    <a:pt x="406629" y="31095"/>
                  </a:lnTo>
                  <a:lnTo>
                    <a:pt x="366656" y="14202"/>
                  </a:lnTo>
                  <a:lnTo>
                    <a:pt x="323788" y="3646"/>
                  </a:lnTo>
                  <a:lnTo>
                    <a:pt x="278599" y="0"/>
                  </a:lnTo>
                  <a:close/>
                </a:path>
              </a:pathLst>
            </a:custGeom>
            <a:solidFill>
              <a:srgbClr val="E13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75802" y="2625349"/>
              <a:ext cx="278765" cy="557530"/>
            </a:xfrm>
            <a:custGeom>
              <a:avLst/>
              <a:gdLst/>
              <a:ahLst/>
              <a:cxnLst/>
              <a:rect l="l" t="t" r="r" b="b"/>
              <a:pathLst>
                <a:path w="278764" h="557530">
                  <a:moveTo>
                    <a:pt x="0" y="0"/>
                  </a:moveTo>
                  <a:lnTo>
                    <a:pt x="0" y="557187"/>
                  </a:lnTo>
                  <a:lnTo>
                    <a:pt x="53216" y="552086"/>
                  </a:lnTo>
                  <a:lnTo>
                    <a:pt x="104844" y="536786"/>
                  </a:lnTo>
                  <a:lnTo>
                    <a:pt x="153301" y="511286"/>
                  </a:lnTo>
                  <a:lnTo>
                    <a:pt x="197002" y="475589"/>
                  </a:lnTo>
                  <a:lnTo>
                    <a:pt x="226378" y="441056"/>
                  </a:lnTo>
                  <a:lnTo>
                    <a:pt x="249226" y="403279"/>
                  </a:lnTo>
                  <a:lnTo>
                    <a:pt x="265546" y="363069"/>
                  </a:lnTo>
                  <a:lnTo>
                    <a:pt x="275339" y="321237"/>
                  </a:lnTo>
                  <a:lnTo>
                    <a:pt x="278603" y="278593"/>
                  </a:lnTo>
                  <a:lnTo>
                    <a:pt x="275339" y="235950"/>
                  </a:lnTo>
                  <a:lnTo>
                    <a:pt x="265546" y="194117"/>
                  </a:lnTo>
                  <a:lnTo>
                    <a:pt x="249226" y="153907"/>
                  </a:lnTo>
                  <a:lnTo>
                    <a:pt x="226378" y="116130"/>
                  </a:lnTo>
                  <a:lnTo>
                    <a:pt x="197002" y="81597"/>
                  </a:lnTo>
                  <a:lnTo>
                    <a:pt x="153301" y="45900"/>
                  </a:lnTo>
                  <a:lnTo>
                    <a:pt x="104844" y="20400"/>
                  </a:lnTo>
                  <a:lnTo>
                    <a:pt x="53216" y="5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56685" y="2384812"/>
              <a:ext cx="1038860" cy="1038860"/>
            </a:xfrm>
            <a:custGeom>
              <a:avLst/>
              <a:gdLst/>
              <a:ahLst/>
              <a:cxnLst/>
              <a:rect l="l" t="t" r="r" b="b"/>
              <a:pathLst>
                <a:path w="1038860" h="1038860">
                  <a:moveTo>
                    <a:pt x="902177" y="868527"/>
                  </a:moveTo>
                  <a:lnTo>
                    <a:pt x="282384" y="868527"/>
                  </a:lnTo>
                  <a:lnTo>
                    <a:pt x="309489" y="885456"/>
                  </a:lnTo>
                  <a:lnTo>
                    <a:pt x="337565" y="900156"/>
                  </a:lnTo>
                  <a:lnTo>
                    <a:pt x="366480" y="912618"/>
                  </a:lnTo>
                  <a:lnTo>
                    <a:pt x="396100" y="922832"/>
                  </a:lnTo>
                  <a:lnTo>
                    <a:pt x="393471" y="972337"/>
                  </a:lnTo>
                  <a:lnTo>
                    <a:pt x="408414" y="1014391"/>
                  </a:lnTo>
                  <a:lnTo>
                    <a:pt x="448665" y="1033691"/>
                  </a:lnTo>
                  <a:lnTo>
                    <a:pt x="534796" y="1038250"/>
                  </a:lnTo>
                  <a:lnTo>
                    <a:pt x="557669" y="1034853"/>
                  </a:lnTo>
                  <a:lnTo>
                    <a:pt x="576862" y="1023318"/>
                  </a:lnTo>
                  <a:lnTo>
                    <a:pt x="590364" y="1005453"/>
                  </a:lnTo>
                  <a:lnTo>
                    <a:pt x="596163" y="983068"/>
                  </a:lnTo>
                  <a:lnTo>
                    <a:pt x="598779" y="933576"/>
                  </a:lnTo>
                  <a:lnTo>
                    <a:pt x="629318" y="926546"/>
                  </a:lnTo>
                  <a:lnTo>
                    <a:pt x="659390" y="917208"/>
                  </a:lnTo>
                  <a:lnTo>
                    <a:pt x="688862" y="905557"/>
                  </a:lnTo>
                  <a:lnTo>
                    <a:pt x="717600" y="891590"/>
                  </a:lnTo>
                  <a:lnTo>
                    <a:pt x="878975" y="891590"/>
                  </a:lnTo>
                  <a:lnTo>
                    <a:pt x="897293" y="875118"/>
                  </a:lnTo>
                  <a:lnTo>
                    <a:pt x="902177" y="868527"/>
                  </a:lnTo>
                  <a:close/>
                </a:path>
                <a:path w="1038860" h="1038860">
                  <a:moveTo>
                    <a:pt x="878975" y="891590"/>
                  </a:moveTo>
                  <a:lnTo>
                    <a:pt x="717600" y="891590"/>
                  </a:lnTo>
                  <a:lnTo>
                    <a:pt x="750735" y="928433"/>
                  </a:lnTo>
                  <a:lnTo>
                    <a:pt x="769310" y="942201"/>
                  </a:lnTo>
                  <a:lnTo>
                    <a:pt x="791040" y="947615"/>
                  </a:lnTo>
                  <a:lnTo>
                    <a:pt x="813219" y="944530"/>
                  </a:lnTo>
                  <a:lnTo>
                    <a:pt x="833145" y="932802"/>
                  </a:lnTo>
                  <a:lnTo>
                    <a:pt x="878975" y="891590"/>
                  </a:lnTo>
                  <a:close/>
                </a:path>
                <a:path w="1038860" h="1038860">
                  <a:moveTo>
                    <a:pt x="65925" y="393484"/>
                  </a:moveTo>
                  <a:lnTo>
                    <a:pt x="23860" y="408416"/>
                  </a:lnTo>
                  <a:lnTo>
                    <a:pt x="4559" y="448665"/>
                  </a:lnTo>
                  <a:lnTo>
                    <a:pt x="0" y="534809"/>
                  </a:lnTo>
                  <a:lnTo>
                    <a:pt x="3396" y="557676"/>
                  </a:lnTo>
                  <a:lnTo>
                    <a:pt x="14932" y="576868"/>
                  </a:lnTo>
                  <a:lnTo>
                    <a:pt x="32796" y="590370"/>
                  </a:lnTo>
                  <a:lnTo>
                    <a:pt x="55181" y="596163"/>
                  </a:lnTo>
                  <a:lnTo>
                    <a:pt x="104673" y="598792"/>
                  </a:lnTo>
                  <a:lnTo>
                    <a:pt x="111703" y="629323"/>
                  </a:lnTo>
                  <a:lnTo>
                    <a:pt x="121042" y="659393"/>
                  </a:lnTo>
                  <a:lnTo>
                    <a:pt x="132692" y="688867"/>
                  </a:lnTo>
                  <a:lnTo>
                    <a:pt x="146659" y="717613"/>
                  </a:lnTo>
                  <a:lnTo>
                    <a:pt x="109816" y="750747"/>
                  </a:lnTo>
                  <a:lnTo>
                    <a:pt x="96048" y="769323"/>
                  </a:lnTo>
                  <a:lnTo>
                    <a:pt x="90635" y="791052"/>
                  </a:lnTo>
                  <a:lnTo>
                    <a:pt x="93637" y="812634"/>
                  </a:lnTo>
                  <a:lnTo>
                    <a:pt x="93720" y="813232"/>
                  </a:lnTo>
                  <a:lnTo>
                    <a:pt x="105448" y="833158"/>
                  </a:lnTo>
                  <a:lnTo>
                    <a:pt x="163131" y="897293"/>
                  </a:lnTo>
                  <a:lnTo>
                    <a:pt x="181707" y="911061"/>
                  </a:lnTo>
                  <a:lnTo>
                    <a:pt x="203436" y="916474"/>
                  </a:lnTo>
                  <a:lnTo>
                    <a:pt x="225616" y="913389"/>
                  </a:lnTo>
                  <a:lnTo>
                    <a:pt x="245541" y="901661"/>
                  </a:lnTo>
                  <a:lnTo>
                    <a:pt x="282384" y="868527"/>
                  </a:lnTo>
                  <a:lnTo>
                    <a:pt x="902177" y="868527"/>
                  </a:lnTo>
                  <a:lnTo>
                    <a:pt x="911059" y="856543"/>
                  </a:lnTo>
                  <a:lnTo>
                    <a:pt x="911262" y="855726"/>
                  </a:lnTo>
                  <a:lnTo>
                    <a:pt x="501284" y="855726"/>
                  </a:lnTo>
                  <a:lnTo>
                    <a:pt x="458452" y="850709"/>
                  </a:lnTo>
                  <a:lnTo>
                    <a:pt x="416478" y="840246"/>
                  </a:lnTo>
                  <a:lnTo>
                    <a:pt x="375928" y="824366"/>
                  </a:lnTo>
                  <a:lnTo>
                    <a:pt x="337371" y="803099"/>
                  </a:lnTo>
                  <a:lnTo>
                    <a:pt x="301374" y="776475"/>
                  </a:lnTo>
                  <a:lnTo>
                    <a:pt x="268503" y="744524"/>
                  </a:lnTo>
                  <a:lnTo>
                    <a:pt x="240205" y="708458"/>
                  </a:lnTo>
                  <a:lnTo>
                    <a:pt x="217535" y="669847"/>
                  </a:lnTo>
                  <a:lnTo>
                    <a:pt x="200490" y="629323"/>
                  </a:lnTo>
                  <a:lnTo>
                    <a:pt x="188956" y="587256"/>
                  </a:lnTo>
                  <a:lnTo>
                    <a:pt x="182987" y="544411"/>
                  </a:lnTo>
                  <a:lnTo>
                    <a:pt x="182549" y="503453"/>
                  </a:lnTo>
                  <a:lnTo>
                    <a:pt x="182525" y="501289"/>
                  </a:lnTo>
                  <a:lnTo>
                    <a:pt x="187541" y="458458"/>
                  </a:lnTo>
                  <a:lnTo>
                    <a:pt x="198004" y="416483"/>
                  </a:lnTo>
                  <a:lnTo>
                    <a:pt x="205986" y="396100"/>
                  </a:lnTo>
                  <a:lnTo>
                    <a:pt x="115417" y="396100"/>
                  </a:lnTo>
                  <a:lnTo>
                    <a:pt x="65925" y="393484"/>
                  </a:lnTo>
                  <a:close/>
                </a:path>
                <a:path w="1038860" h="1038860">
                  <a:moveTo>
                    <a:pt x="912498" y="182530"/>
                  </a:moveTo>
                  <a:lnTo>
                    <a:pt x="536960" y="182530"/>
                  </a:lnTo>
                  <a:lnTo>
                    <a:pt x="579792" y="187546"/>
                  </a:lnTo>
                  <a:lnTo>
                    <a:pt x="621766" y="198009"/>
                  </a:lnTo>
                  <a:lnTo>
                    <a:pt x="662316" y="213889"/>
                  </a:lnTo>
                  <a:lnTo>
                    <a:pt x="700874" y="235155"/>
                  </a:lnTo>
                  <a:lnTo>
                    <a:pt x="736873" y="261777"/>
                  </a:lnTo>
                  <a:lnTo>
                    <a:pt x="769746" y="293725"/>
                  </a:lnTo>
                  <a:lnTo>
                    <a:pt x="798044" y="329791"/>
                  </a:lnTo>
                  <a:lnTo>
                    <a:pt x="820715" y="368404"/>
                  </a:lnTo>
                  <a:lnTo>
                    <a:pt x="837788" y="408994"/>
                  </a:lnTo>
                  <a:lnTo>
                    <a:pt x="849294" y="450997"/>
                  </a:lnTo>
                  <a:lnTo>
                    <a:pt x="855262" y="493843"/>
                  </a:lnTo>
                  <a:lnTo>
                    <a:pt x="855701" y="534809"/>
                  </a:lnTo>
                  <a:lnTo>
                    <a:pt x="855724" y="536967"/>
                  </a:lnTo>
                  <a:lnTo>
                    <a:pt x="850708" y="579800"/>
                  </a:lnTo>
                  <a:lnTo>
                    <a:pt x="840246" y="621776"/>
                  </a:lnTo>
                  <a:lnTo>
                    <a:pt x="824366" y="662327"/>
                  </a:lnTo>
                  <a:lnTo>
                    <a:pt x="803210" y="700684"/>
                  </a:lnTo>
                  <a:lnTo>
                    <a:pt x="803099" y="700886"/>
                  </a:lnTo>
                  <a:lnTo>
                    <a:pt x="776475" y="736886"/>
                  </a:lnTo>
                  <a:lnTo>
                    <a:pt x="744524" y="769759"/>
                  </a:lnTo>
                  <a:lnTo>
                    <a:pt x="708458" y="798054"/>
                  </a:lnTo>
                  <a:lnTo>
                    <a:pt x="669846" y="820722"/>
                  </a:lnTo>
                  <a:lnTo>
                    <a:pt x="629255" y="837793"/>
                  </a:lnTo>
                  <a:lnTo>
                    <a:pt x="587253" y="849297"/>
                  </a:lnTo>
                  <a:lnTo>
                    <a:pt x="544407" y="855265"/>
                  </a:lnTo>
                  <a:lnTo>
                    <a:pt x="501284" y="855726"/>
                  </a:lnTo>
                  <a:lnTo>
                    <a:pt x="911262" y="855726"/>
                  </a:lnTo>
                  <a:lnTo>
                    <a:pt x="916468" y="834813"/>
                  </a:lnTo>
                  <a:lnTo>
                    <a:pt x="913462" y="813232"/>
                  </a:lnTo>
                  <a:lnTo>
                    <a:pt x="913379" y="812634"/>
                  </a:lnTo>
                  <a:lnTo>
                    <a:pt x="901649" y="792708"/>
                  </a:lnTo>
                  <a:lnTo>
                    <a:pt x="868527" y="755865"/>
                  </a:lnTo>
                  <a:lnTo>
                    <a:pt x="885449" y="728760"/>
                  </a:lnTo>
                  <a:lnTo>
                    <a:pt x="900041" y="700886"/>
                  </a:lnTo>
                  <a:lnTo>
                    <a:pt x="900147" y="700684"/>
                  </a:lnTo>
                  <a:lnTo>
                    <a:pt x="912611" y="671769"/>
                  </a:lnTo>
                  <a:lnTo>
                    <a:pt x="922832" y="642150"/>
                  </a:lnTo>
                  <a:lnTo>
                    <a:pt x="989990" y="642150"/>
                  </a:lnTo>
                  <a:lnTo>
                    <a:pt x="1027887" y="611974"/>
                  </a:lnTo>
                  <a:lnTo>
                    <a:pt x="1038250" y="503453"/>
                  </a:lnTo>
                  <a:lnTo>
                    <a:pt x="1034852" y="480581"/>
                  </a:lnTo>
                  <a:lnTo>
                    <a:pt x="1023313" y="461387"/>
                  </a:lnTo>
                  <a:lnTo>
                    <a:pt x="1005448" y="447885"/>
                  </a:lnTo>
                  <a:lnTo>
                    <a:pt x="983068" y="442086"/>
                  </a:lnTo>
                  <a:lnTo>
                    <a:pt x="933564" y="439470"/>
                  </a:lnTo>
                  <a:lnTo>
                    <a:pt x="926556" y="408994"/>
                  </a:lnTo>
                  <a:lnTo>
                    <a:pt x="917206" y="378860"/>
                  </a:lnTo>
                  <a:lnTo>
                    <a:pt x="905557" y="349388"/>
                  </a:lnTo>
                  <a:lnTo>
                    <a:pt x="891590" y="320649"/>
                  </a:lnTo>
                  <a:lnTo>
                    <a:pt x="928433" y="287515"/>
                  </a:lnTo>
                  <a:lnTo>
                    <a:pt x="942199" y="268939"/>
                  </a:lnTo>
                  <a:lnTo>
                    <a:pt x="947610" y="247210"/>
                  </a:lnTo>
                  <a:lnTo>
                    <a:pt x="944606" y="225616"/>
                  </a:lnTo>
                  <a:lnTo>
                    <a:pt x="944524" y="225030"/>
                  </a:lnTo>
                  <a:lnTo>
                    <a:pt x="932802" y="205104"/>
                  </a:lnTo>
                  <a:lnTo>
                    <a:pt x="912498" y="182530"/>
                  </a:lnTo>
                  <a:close/>
                </a:path>
                <a:path w="1038860" h="1038860">
                  <a:moveTo>
                    <a:pt x="989990" y="642150"/>
                  </a:moveTo>
                  <a:lnTo>
                    <a:pt x="922832" y="642150"/>
                  </a:lnTo>
                  <a:lnTo>
                    <a:pt x="972324" y="644779"/>
                  </a:lnTo>
                  <a:lnTo>
                    <a:pt x="989990" y="642150"/>
                  </a:lnTo>
                  <a:close/>
                </a:path>
                <a:path w="1038860" h="1038860">
                  <a:moveTo>
                    <a:pt x="247197" y="90641"/>
                  </a:moveTo>
                  <a:lnTo>
                    <a:pt x="205092" y="105460"/>
                  </a:lnTo>
                  <a:lnTo>
                    <a:pt x="140957" y="163131"/>
                  </a:lnTo>
                  <a:lnTo>
                    <a:pt x="121775" y="203436"/>
                  </a:lnTo>
                  <a:lnTo>
                    <a:pt x="124779" y="225030"/>
                  </a:lnTo>
                  <a:lnTo>
                    <a:pt x="124860" y="225616"/>
                  </a:lnTo>
                  <a:lnTo>
                    <a:pt x="136588" y="245541"/>
                  </a:lnTo>
                  <a:lnTo>
                    <a:pt x="169722" y="282384"/>
                  </a:lnTo>
                  <a:lnTo>
                    <a:pt x="152799" y="309489"/>
                  </a:lnTo>
                  <a:lnTo>
                    <a:pt x="138197" y="337376"/>
                  </a:lnTo>
                  <a:lnTo>
                    <a:pt x="138098" y="337566"/>
                  </a:lnTo>
                  <a:lnTo>
                    <a:pt x="125633" y="366480"/>
                  </a:lnTo>
                  <a:lnTo>
                    <a:pt x="115417" y="396100"/>
                  </a:lnTo>
                  <a:lnTo>
                    <a:pt x="205986" y="396100"/>
                  </a:lnTo>
                  <a:lnTo>
                    <a:pt x="213884" y="375934"/>
                  </a:lnTo>
                  <a:lnTo>
                    <a:pt x="235046" y="337566"/>
                  </a:lnTo>
                  <a:lnTo>
                    <a:pt x="261774" y="301376"/>
                  </a:lnTo>
                  <a:lnTo>
                    <a:pt x="293725" y="268503"/>
                  </a:lnTo>
                  <a:lnTo>
                    <a:pt x="329791" y="240205"/>
                  </a:lnTo>
                  <a:lnTo>
                    <a:pt x="368403" y="217536"/>
                  </a:lnTo>
                  <a:lnTo>
                    <a:pt x="408992" y="200463"/>
                  </a:lnTo>
                  <a:lnTo>
                    <a:pt x="450993" y="188959"/>
                  </a:lnTo>
                  <a:lnTo>
                    <a:pt x="493838" y="182991"/>
                  </a:lnTo>
                  <a:lnTo>
                    <a:pt x="536960" y="182530"/>
                  </a:lnTo>
                  <a:lnTo>
                    <a:pt x="912498" y="182530"/>
                  </a:lnTo>
                  <a:lnTo>
                    <a:pt x="900990" y="169735"/>
                  </a:lnTo>
                  <a:lnTo>
                    <a:pt x="755865" y="169735"/>
                  </a:lnTo>
                  <a:lnTo>
                    <a:pt x="728760" y="152806"/>
                  </a:lnTo>
                  <a:lnTo>
                    <a:pt x="717020" y="146659"/>
                  </a:lnTo>
                  <a:lnTo>
                    <a:pt x="320636" y="146659"/>
                  </a:lnTo>
                  <a:lnTo>
                    <a:pt x="287502" y="109816"/>
                  </a:lnTo>
                  <a:lnTo>
                    <a:pt x="268927" y="96050"/>
                  </a:lnTo>
                  <a:lnTo>
                    <a:pt x="247197" y="90641"/>
                  </a:lnTo>
                  <a:close/>
                </a:path>
                <a:path w="1038860" h="1038860">
                  <a:moveTo>
                    <a:pt x="834813" y="121788"/>
                  </a:moveTo>
                  <a:lnTo>
                    <a:pt x="812634" y="124873"/>
                  </a:lnTo>
                  <a:lnTo>
                    <a:pt x="792708" y="136601"/>
                  </a:lnTo>
                  <a:lnTo>
                    <a:pt x="755865" y="169735"/>
                  </a:lnTo>
                  <a:lnTo>
                    <a:pt x="900990" y="169735"/>
                  </a:lnTo>
                  <a:lnTo>
                    <a:pt x="875118" y="140969"/>
                  </a:lnTo>
                  <a:lnTo>
                    <a:pt x="856543" y="127201"/>
                  </a:lnTo>
                  <a:lnTo>
                    <a:pt x="834813" y="121788"/>
                  </a:lnTo>
                  <a:close/>
                </a:path>
                <a:path w="1038860" h="1038860">
                  <a:moveTo>
                    <a:pt x="503440" y="0"/>
                  </a:moveTo>
                  <a:lnTo>
                    <a:pt x="461386" y="14936"/>
                  </a:lnTo>
                  <a:lnTo>
                    <a:pt x="442086" y="55181"/>
                  </a:lnTo>
                  <a:lnTo>
                    <a:pt x="439458" y="104686"/>
                  </a:lnTo>
                  <a:lnTo>
                    <a:pt x="408926" y="111708"/>
                  </a:lnTo>
                  <a:lnTo>
                    <a:pt x="378856" y="121043"/>
                  </a:lnTo>
                  <a:lnTo>
                    <a:pt x="349382" y="132693"/>
                  </a:lnTo>
                  <a:lnTo>
                    <a:pt x="320636" y="146659"/>
                  </a:lnTo>
                  <a:lnTo>
                    <a:pt x="717020" y="146659"/>
                  </a:lnTo>
                  <a:lnTo>
                    <a:pt x="700684" y="138106"/>
                  </a:lnTo>
                  <a:lnTo>
                    <a:pt x="671769" y="125644"/>
                  </a:lnTo>
                  <a:lnTo>
                    <a:pt x="642150" y="115430"/>
                  </a:lnTo>
                  <a:lnTo>
                    <a:pt x="644766" y="65925"/>
                  </a:lnTo>
                  <a:lnTo>
                    <a:pt x="641369" y="43058"/>
                  </a:lnTo>
                  <a:lnTo>
                    <a:pt x="629834" y="23866"/>
                  </a:lnTo>
                  <a:lnTo>
                    <a:pt x="611969" y="10365"/>
                  </a:lnTo>
                  <a:lnTo>
                    <a:pt x="589584" y="4571"/>
                  </a:lnTo>
                  <a:lnTo>
                    <a:pt x="503440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67429" y="4649298"/>
              <a:ext cx="1227188" cy="16986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61475" y="3243364"/>
              <a:ext cx="1233373" cy="3796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717544" y="3942321"/>
              <a:ext cx="53340" cy="495934"/>
            </a:xfrm>
            <a:custGeom>
              <a:avLst/>
              <a:gdLst/>
              <a:ahLst/>
              <a:cxnLst/>
              <a:rect l="l" t="t" r="r" b="b"/>
              <a:pathLst>
                <a:path w="53339" h="495935">
                  <a:moveTo>
                    <a:pt x="50634" y="470395"/>
                  </a:moveTo>
                  <a:lnTo>
                    <a:pt x="48653" y="460552"/>
                  </a:lnTo>
                  <a:lnTo>
                    <a:pt x="43218" y="452501"/>
                  </a:lnTo>
                  <a:lnTo>
                    <a:pt x="35179" y="447078"/>
                  </a:lnTo>
                  <a:lnTo>
                    <a:pt x="25323" y="445084"/>
                  </a:lnTo>
                  <a:lnTo>
                    <a:pt x="15468" y="447078"/>
                  </a:lnTo>
                  <a:lnTo>
                    <a:pt x="7416" y="452501"/>
                  </a:lnTo>
                  <a:lnTo>
                    <a:pt x="1993" y="460552"/>
                  </a:lnTo>
                  <a:lnTo>
                    <a:pt x="0" y="470395"/>
                  </a:lnTo>
                  <a:lnTo>
                    <a:pt x="1993" y="480250"/>
                  </a:lnTo>
                  <a:lnTo>
                    <a:pt x="7416" y="488302"/>
                  </a:lnTo>
                  <a:lnTo>
                    <a:pt x="15468" y="493725"/>
                  </a:lnTo>
                  <a:lnTo>
                    <a:pt x="25323" y="495706"/>
                  </a:lnTo>
                  <a:lnTo>
                    <a:pt x="35179" y="493725"/>
                  </a:lnTo>
                  <a:lnTo>
                    <a:pt x="43218" y="488302"/>
                  </a:lnTo>
                  <a:lnTo>
                    <a:pt x="48653" y="480250"/>
                  </a:lnTo>
                  <a:lnTo>
                    <a:pt x="50634" y="470395"/>
                  </a:lnTo>
                  <a:close/>
                </a:path>
                <a:path w="53339" h="495935">
                  <a:moveTo>
                    <a:pt x="50634" y="241655"/>
                  </a:moveTo>
                  <a:lnTo>
                    <a:pt x="48653" y="231800"/>
                  </a:lnTo>
                  <a:lnTo>
                    <a:pt x="43218" y="223761"/>
                  </a:lnTo>
                  <a:lnTo>
                    <a:pt x="35179" y="218325"/>
                  </a:lnTo>
                  <a:lnTo>
                    <a:pt x="25323" y="216344"/>
                  </a:lnTo>
                  <a:lnTo>
                    <a:pt x="15468" y="218325"/>
                  </a:lnTo>
                  <a:lnTo>
                    <a:pt x="7416" y="223761"/>
                  </a:lnTo>
                  <a:lnTo>
                    <a:pt x="1993" y="231800"/>
                  </a:lnTo>
                  <a:lnTo>
                    <a:pt x="0" y="241655"/>
                  </a:lnTo>
                  <a:lnTo>
                    <a:pt x="1993" y="251510"/>
                  </a:lnTo>
                  <a:lnTo>
                    <a:pt x="7416" y="259549"/>
                  </a:lnTo>
                  <a:lnTo>
                    <a:pt x="15468" y="264972"/>
                  </a:lnTo>
                  <a:lnTo>
                    <a:pt x="25323" y="266966"/>
                  </a:lnTo>
                  <a:lnTo>
                    <a:pt x="35179" y="264972"/>
                  </a:lnTo>
                  <a:lnTo>
                    <a:pt x="43218" y="259549"/>
                  </a:lnTo>
                  <a:lnTo>
                    <a:pt x="48653" y="251510"/>
                  </a:lnTo>
                  <a:lnTo>
                    <a:pt x="50634" y="241655"/>
                  </a:lnTo>
                  <a:close/>
                </a:path>
                <a:path w="53339" h="495935">
                  <a:moveTo>
                    <a:pt x="52933" y="25311"/>
                  </a:moveTo>
                  <a:lnTo>
                    <a:pt x="50952" y="15455"/>
                  </a:lnTo>
                  <a:lnTo>
                    <a:pt x="45529" y="7416"/>
                  </a:lnTo>
                  <a:lnTo>
                    <a:pt x="37477" y="1993"/>
                  </a:lnTo>
                  <a:lnTo>
                    <a:pt x="27622" y="0"/>
                  </a:lnTo>
                  <a:lnTo>
                    <a:pt x="17767" y="1993"/>
                  </a:lnTo>
                  <a:lnTo>
                    <a:pt x="9715" y="7416"/>
                  </a:lnTo>
                  <a:lnTo>
                    <a:pt x="4292" y="15455"/>
                  </a:lnTo>
                  <a:lnTo>
                    <a:pt x="2298" y="25311"/>
                  </a:lnTo>
                  <a:lnTo>
                    <a:pt x="4292" y="35166"/>
                  </a:lnTo>
                  <a:lnTo>
                    <a:pt x="9715" y="43218"/>
                  </a:lnTo>
                  <a:lnTo>
                    <a:pt x="17767" y="48641"/>
                  </a:lnTo>
                  <a:lnTo>
                    <a:pt x="27622" y="50622"/>
                  </a:lnTo>
                  <a:lnTo>
                    <a:pt x="37477" y="48641"/>
                  </a:lnTo>
                  <a:lnTo>
                    <a:pt x="45529" y="43218"/>
                  </a:lnTo>
                  <a:lnTo>
                    <a:pt x="50952" y="35166"/>
                  </a:lnTo>
                  <a:lnTo>
                    <a:pt x="52933" y="25311"/>
                  </a:lnTo>
                  <a:close/>
                </a:path>
              </a:pathLst>
            </a:custGeom>
            <a:solidFill>
              <a:srgbClr val="2BC2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378239" y="3912310"/>
            <a:ext cx="494030" cy="22225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43815">
              <a:lnSpc>
                <a:spcPts val="700"/>
              </a:lnSpc>
              <a:spcBef>
                <a:spcPts val="240"/>
              </a:spcBef>
            </a:pP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Redacción</a:t>
            </a:r>
            <a:r>
              <a:rPr sz="7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700" spc="-30" dirty="0">
                <a:solidFill>
                  <a:srgbClr val="FFFFFF"/>
                </a:solidFill>
                <a:latin typeface="Arial"/>
                <a:cs typeface="Arial"/>
              </a:rPr>
              <a:t> Proyecto</a:t>
            </a:r>
            <a:endParaRPr sz="7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30279" y="3299294"/>
            <a:ext cx="474345" cy="34734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ctr">
              <a:lnSpc>
                <a:spcPts val="790"/>
              </a:lnSpc>
              <a:spcBef>
                <a:spcPts val="259"/>
              </a:spcBef>
            </a:pP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Aplicación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de</a:t>
            </a: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lógica normativa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98205" y="2801707"/>
            <a:ext cx="551815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Estructura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161" y="-12"/>
            <a:ext cx="6809105" cy="5133975"/>
            <a:chOff x="8161" y="-12"/>
            <a:chExt cx="6809105" cy="5133975"/>
          </a:xfrm>
        </p:grpSpPr>
        <p:sp>
          <p:nvSpPr>
            <p:cNvPr id="30" name="object 30"/>
            <p:cNvSpPr/>
            <p:nvPr/>
          </p:nvSpPr>
          <p:spPr>
            <a:xfrm>
              <a:off x="3934345" y="3471166"/>
              <a:ext cx="395605" cy="636905"/>
            </a:xfrm>
            <a:custGeom>
              <a:avLst/>
              <a:gdLst/>
              <a:ahLst/>
              <a:cxnLst/>
              <a:rect l="l" t="t" r="r" b="b"/>
              <a:pathLst>
                <a:path w="395604" h="636904">
                  <a:moveTo>
                    <a:pt x="395398" y="9008"/>
                  </a:moveTo>
                  <a:lnTo>
                    <a:pt x="273284" y="0"/>
                  </a:lnTo>
                  <a:lnTo>
                    <a:pt x="197343" y="17948"/>
                  </a:lnTo>
                  <a:lnTo>
                    <a:pt x="135864" y="81709"/>
                  </a:lnTo>
                  <a:lnTo>
                    <a:pt x="57134" y="210138"/>
                  </a:lnTo>
                  <a:lnTo>
                    <a:pt x="7712" y="351364"/>
                  </a:lnTo>
                  <a:lnTo>
                    <a:pt x="0" y="489734"/>
                  </a:lnTo>
                  <a:lnTo>
                    <a:pt x="11714" y="594963"/>
                  </a:lnTo>
                  <a:lnTo>
                    <a:pt x="20570" y="636769"/>
                  </a:lnTo>
                </a:path>
              </a:pathLst>
            </a:custGeom>
            <a:ln w="63500">
              <a:solidFill>
                <a:srgbClr val="33E0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45015" y="4031278"/>
              <a:ext cx="192493" cy="19880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207272" y="2581549"/>
              <a:ext cx="506095" cy="391795"/>
            </a:xfrm>
            <a:custGeom>
              <a:avLst/>
              <a:gdLst/>
              <a:ahLst/>
              <a:cxnLst/>
              <a:rect l="l" t="t" r="r" b="b"/>
              <a:pathLst>
                <a:path w="506095" h="391794">
                  <a:moveTo>
                    <a:pt x="0" y="20195"/>
                  </a:moveTo>
                  <a:lnTo>
                    <a:pt x="114132" y="0"/>
                  </a:lnTo>
                  <a:lnTo>
                    <a:pt x="191065" y="8319"/>
                  </a:lnTo>
                  <a:lnTo>
                    <a:pt x="265797" y="58698"/>
                  </a:lnTo>
                  <a:lnTo>
                    <a:pt x="373329" y="164683"/>
                  </a:lnTo>
                  <a:lnTo>
                    <a:pt x="415931" y="213005"/>
                  </a:lnTo>
                  <a:lnTo>
                    <a:pt x="449416" y="260553"/>
                  </a:lnTo>
                  <a:lnTo>
                    <a:pt x="474836" y="306591"/>
                  </a:lnTo>
                  <a:lnTo>
                    <a:pt x="493243" y="350381"/>
                  </a:lnTo>
                  <a:lnTo>
                    <a:pt x="505688" y="391187"/>
                  </a:lnTo>
                </a:path>
              </a:pathLst>
            </a:custGeom>
            <a:ln w="63500">
              <a:solidFill>
                <a:srgbClr val="E8C5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94362" y="2905400"/>
              <a:ext cx="222783" cy="20886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027218" y="2670986"/>
              <a:ext cx="177800" cy="641985"/>
            </a:xfrm>
            <a:custGeom>
              <a:avLst/>
              <a:gdLst/>
              <a:ahLst/>
              <a:cxnLst/>
              <a:rect l="l" t="t" r="r" b="b"/>
              <a:pathLst>
                <a:path w="177800" h="641985">
                  <a:moveTo>
                    <a:pt x="43713" y="0"/>
                  </a:moveTo>
                  <a:lnTo>
                    <a:pt x="29375" y="30843"/>
                  </a:lnTo>
                  <a:lnTo>
                    <a:pt x="16808" y="66117"/>
                  </a:lnTo>
                  <a:lnTo>
                    <a:pt x="6765" y="105975"/>
                  </a:lnTo>
                  <a:lnTo>
                    <a:pt x="0" y="150571"/>
                  </a:lnTo>
                  <a:lnTo>
                    <a:pt x="12670" y="372728"/>
                  </a:lnTo>
                  <a:lnTo>
                    <a:pt x="75390" y="525352"/>
                  </a:lnTo>
                  <a:lnTo>
                    <a:pt x="144810" y="613337"/>
                  </a:lnTo>
                  <a:lnTo>
                    <a:pt x="177584" y="641578"/>
                  </a:lnTo>
                </a:path>
              </a:pathLst>
            </a:custGeom>
            <a:ln w="63500">
              <a:solidFill>
                <a:srgbClr val="E134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52318" y="2565072"/>
              <a:ext cx="207035" cy="22044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1419" y="-12"/>
              <a:ext cx="960755" cy="5133975"/>
            </a:xfrm>
            <a:custGeom>
              <a:avLst/>
              <a:gdLst/>
              <a:ahLst/>
              <a:cxnLst/>
              <a:rect l="l" t="t" r="r" b="b"/>
              <a:pathLst>
                <a:path w="960755" h="5133975">
                  <a:moveTo>
                    <a:pt x="960234" y="0"/>
                  </a:moveTo>
                  <a:lnTo>
                    <a:pt x="0" y="0"/>
                  </a:lnTo>
                  <a:lnTo>
                    <a:pt x="0" y="5133606"/>
                  </a:lnTo>
                  <a:lnTo>
                    <a:pt x="960234" y="5133606"/>
                  </a:lnTo>
                  <a:lnTo>
                    <a:pt x="960234" y="0"/>
                  </a:lnTo>
                  <a:close/>
                </a:path>
              </a:pathLst>
            </a:custGeom>
            <a:solidFill>
              <a:srgbClr val="5B5B5B">
                <a:alpha val="2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161" y="2866382"/>
              <a:ext cx="2254250" cy="2254250"/>
            </a:xfrm>
            <a:custGeom>
              <a:avLst/>
              <a:gdLst/>
              <a:ahLst/>
              <a:cxnLst/>
              <a:rect l="l" t="t" r="r" b="b"/>
              <a:pathLst>
                <a:path w="2254250" h="2254250">
                  <a:moveTo>
                    <a:pt x="0" y="0"/>
                  </a:moveTo>
                  <a:lnTo>
                    <a:pt x="0" y="2253627"/>
                  </a:lnTo>
                  <a:lnTo>
                    <a:pt x="2253627" y="2253627"/>
                  </a:lnTo>
                  <a:lnTo>
                    <a:pt x="2253118" y="2205255"/>
                  </a:lnTo>
                  <a:lnTo>
                    <a:pt x="2251599" y="2157132"/>
                  </a:lnTo>
                  <a:lnTo>
                    <a:pt x="2249078" y="2109268"/>
                  </a:lnTo>
                  <a:lnTo>
                    <a:pt x="2245567" y="2061672"/>
                  </a:lnTo>
                  <a:lnTo>
                    <a:pt x="2241076" y="2014356"/>
                  </a:lnTo>
                  <a:lnTo>
                    <a:pt x="2235614" y="1967329"/>
                  </a:lnTo>
                  <a:lnTo>
                    <a:pt x="2229192" y="1920601"/>
                  </a:lnTo>
                  <a:lnTo>
                    <a:pt x="2221820" y="1874183"/>
                  </a:lnTo>
                  <a:lnTo>
                    <a:pt x="2213509" y="1828085"/>
                  </a:lnTo>
                  <a:lnTo>
                    <a:pt x="2204268" y="1782317"/>
                  </a:lnTo>
                  <a:lnTo>
                    <a:pt x="2194107" y="1736889"/>
                  </a:lnTo>
                  <a:lnTo>
                    <a:pt x="2183037" y="1691811"/>
                  </a:lnTo>
                  <a:lnTo>
                    <a:pt x="2171068" y="1647094"/>
                  </a:lnTo>
                  <a:lnTo>
                    <a:pt x="2158210" y="1602747"/>
                  </a:lnTo>
                  <a:lnTo>
                    <a:pt x="2144474" y="1558781"/>
                  </a:lnTo>
                  <a:lnTo>
                    <a:pt x="2129868" y="1515207"/>
                  </a:lnTo>
                  <a:lnTo>
                    <a:pt x="2114405" y="1472033"/>
                  </a:lnTo>
                  <a:lnTo>
                    <a:pt x="2098093" y="1429270"/>
                  </a:lnTo>
                  <a:lnTo>
                    <a:pt x="2080942" y="1386929"/>
                  </a:lnTo>
                  <a:lnTo>
                    <a:pt x="2062964" y="1345020"/>
                  </a:lnTo>
                  <a:lnTo>
                    <a:pt x="2044168" y="1303552"/>
                  </a:lnTo>
                  <a:lnTo>
                    <a:pt x="2024565" y="1262536"/>
                  </a:lnTo>
                  <a:lnTo>
                    <a:pt x="2004164" y="1221982"/>
                  </a:lnTo>
                  <a:lnTo>
                    <a:pt x="1982975" y="1181901"/>
                  </a:lnTo>
                  <a:lnTo>
                    <a:pt x="1961010" y="1142302"/>
                  </a:lnTo>
                  <a:lnTo>
                    <a:pt x="1938278" y="1103195"/>
                  </a:lnTo>
                  <a:lnTo>
                    <a:pt x="1914788" y="1064591"/>
                  </a:lnTo>
                  <a:lnTo>
                    <a:pt x="1890552" y="1026500"/>
                  </a:lnTo>
                  <a:lnTo>
                    <a:pt x="1865580" y="988933"/>
                  </a:lnTo>
                  <a:lnTo>
                    <a:pt x="1839881" y="951898"/>
                  </a:lnTo>
                  <a:lnTo>
                    <a:pt x="1813466" y="915407"/>
                  </a:lnTo>
                  <a:lnTo>
                    <a:pt x="1786345" y="879469"/>
                  </a:lnTo>
                  <a:lnTo>
                    <a:pt x="1758529" y="844095"/>
                  </a:lnTo>
                  <a:lnTo>
                    <a:pt x="1730026" y="809295"/>
                  </a:lnTo>
                  <a:lnTo>
                    <a:pt x="1700848" y="775079"/>
                  </a:lnTo>
                  <a:lnTo>
                    <a:pt x="1671005" y="741457"/>
                  </a:lnTo>
                  <a:lnTo>
                    <a:pt x="1640507" y="708440"/>
                  </a:lnTo>
                  <a:lnTo>
                    <a:pt x="1609363" y="676037"/>
                  </a:lnTo>
                  <a:lnTo>
                    <a:pt x="1577585" y="644259"/>
                  </a:lnTo>
                  <a:lnTo>
                    <a:pt x="1545182" y="613116"/>
                  </a:lnTo>
                  <a:lnTo>
                    <a:pt x="1512164" y="582617"/>
                  </a:lnTo>
                  <a:lnTo>
                    <a:pt x="1478542" y="552774"/>
                  </a:lnTo>
                  <a:lnTo>
                    <a:pt x="1444326" y="523596"/>
                  </a:lnTo>
                  <a:lnTo>
                    <a:pt x="1409526" y="495094"/>
                  </a:lnTo>
                  <a:lnTo>
                    <a:pt x="1374152" y="467278"/>
                  </a:lnTo>
                  <a:lnTo>
                    <a:pt x="1338214" y="440157"/>
                  </a:lnTo>
                  <a:lnTo>
                    <a:pt x="1301723" y="413742"/>
                  </a:lnTo>
                  <a:lnTo>
                    <a:pt x="1264689" y="388043"/>
                  </a:lnTo>
                  <a:lnTo>
                    <a:pt x="1227121" y="363071"/>
                  </a:lnTo>
                  <a:lnTo>
                    <a:pt x="1189030" y="338835"/>
                  </a:lnTo>
                  <a:lnTo>
                    <a:pt x="1150426" y="315346"/>
                  </a:lnTo>
                  <a:lnTo>
                    <a:pt x="1111319" y="292614"/>
                  </a:lnTo>
                  <a:lnTo>
                    <a:pt x="1071720" y="270649"/>
                  </a:lnTo>
                  <a:lnTo>
                    <a:pt x="1031639" y="249461"/>
                  </a:lnTo>
                  <a:lnTo>
                    <a:pt x="991085" y="229060"/>
                  </a:lnTo>
                  <a:lnTo>
                    <a:pt x="950069" y="209456"/>
                  </a:lnTo>
                  <a:lnTo>
                    <a:pt x="908602" y="190661"/>
                  </a:lnTo>
                  <a:lnTo>
                    <a:pt x="866692" y="172683"/>
                  </a:lnTo>
                  <a:lnTo>
                    <a:pt x="824351" y="155533"/>
                  </a:lnTo>
                  <a:lnTo>
                    <a:pt x="781589" y="139221"/>
                  </a:lnTo>
                  <a:lnTo>
                    <a:pt x="738415" y="123757"/>
                  </a:lnTo>
                  <a:lnTo>
                    <a:pt x="694840" y="109152"/>
                  </a:lnTo>
                  <a:lnTo>
                    <a:pt x="650875" y="95415"/>
                  </a:lnTo>
                  <a:lnTo>
                    <a:pt x="606528" y="82558"/>
                  </a:lnTo>
                  <a:lnTo>
                    <a:pt x="561811" y="70589"/>
                  </a:lnTo>
                  <a:lnTo>
                    <a:pt x="516734" y="59519"/>
                  </a:lnTo>
                  <a:lnTo>
                    <a:pt x="471306" y="49359"/>
                  </a:lnTo>
                  <a:lnTo>
                    <a:pt x="425538" y="40118"/>
                  </a:lnTo>
                  <a:lnTo>
                    <a:pt x="379440" y="31806"/>
                  </a:lnTo>
                  <a:lnTo>
                    <a:pt x="333023" y="24434"/>
                  </a:lnTo>
                  <a:lnTo>
                    <a:pt x="286296" y="18013"/>
                  </a:lnTo>
                  <a:lnTo>
                    <a:pt x="239269" y="12551"/>
                  </a:lnTo>
                  <a:lnTo>
                    <a:pt x="191953" y="8060"/>
                  </a:lnTo>
                  <a:lnTo>
                    <a:pt x="144358" y="4549"/>
                  </a:lnTo>
                  <a:lnTo>
                    <a:pt x="96494" y="2028"/>
                  </a:lnTo>
                  <a:lnTo>
                    <a:pt x="48371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7651" y="1445133"/>
            <a:ext cx="8099425" cy="2030095"/>
            <a:chOff x="547651" y="1445133"/>
            <a:chExt cx="8099425" cy="2030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5662" y="2367216"/>
              <a:ext cx="5904344" cy="888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1291" y="2572892"/>
              <a:ext cx="1773933" cy="56387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31639" y="2595655"/>
              <a:ext cx="1637664" cy="436880"/>
            </a:xfrm>
            <a:custGeom>
              <a:avLst/>
              <a:gdLst/>
              <a:ahLst/>
              <a:cxnLst/>
              <a:rect l="l" t="t" r="r" b="b"/>
              <a:pathLst>
                <a:path w="1637664" h="436880">
                  <a:moveTo>
                    <a:pt x="1637360" y="0"/>
                  </a:moveTo>
                  <a:lnTo>
                    <a:pt x="1473466" y="91211"/>
                  </a:lnTo>
                  <a:lnTo>
                    <a:pt x="190881" y="123494"/>
                  </a:lnTo>
                  <a:lnTo>
                    <a:pt x="0" y="17246"/>
                  </a:lnTo>
                  <a:lnTo>
                    <a:pt x="0" y="361645"/>
                  </a:lnTo>
                  <a:lnTo>
                    <a:pt x="10539" y="390700"/>
                  </a:lnTo>
                  <a:lnTo>
                    <a:pt x="39282" y="414429"/>
                  </a:lnTo>
                  <a:lnTo>
                    <a:pt x="81915" y="430428"/>
                  </a:lnTo>
                  <a:lnTo>
                    <a:pt x="134124" y="436295"/>
                  </a:lnTo>
                  <a:lnTo>
                    <a:pt x="1503222" y="436295"/>
                  </a:lnTo>
                  <a:lnTo>
                    <a:pt x="1555433" y="430428"/>
                  </a:lnTo>
                  <a:lnTo>
                    <a:pt x="1598071" y="414429"/>
                  </a:lnTo>
                  <a:lnTo>
                    <a:pt x="1626818" y="390700"/>
                  </a:lnTo>
                  <a:lnTo>
                    <a:pt x="1637360" y="361645"/>
                  </a:lnTo>
                  <a:lnTo>
                    <a:pt x="1637360" y="0"/>
                  </a:lnTo>
                  <a:close/>
                </a:path>
              </a:pathLst>
            </a:custGeom>
            <a:solidFill>
              <a:srgbClr val="93BA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3099" y="1637563"/>
              <a:ext cx="2112260" cy="16001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2627" y="1847469"/>
              <a:ext cx="1691637" cy="11856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61498" y="1887969"/>
              <a:ext cx="1536065" cy="1029335"/>
            </a:xfrm>
            <a:custGeom>
              <a:avLst/>
              <a:gdLst/>
              <a:ahLst/>
              <a:cxnLst/>
              <a:rect l="l" t="t" r="r" b="b"/>
              <a:pathLst>
                <a:path w="1536064" h="1029335">
                  <a:moveTo>
                    <a:pt x="1320038" y="0"/>
                  </a:moveTo>
                  <a:lnTo>
                    <a:pt x="215582" y="0"/>
                  </a:lnTo>
                  <a:lnTo>
                    <a:pt x="166151" y="5693"/>
                  </a:lnTo>
                  <a:lnTo>
                    <a:pt x="120774" y="21912"/>
                  </a:lnTo>
                  <a:lnTo>
                    <a:pt x="80746" y="47361"/>
                  </a:lnTo>
                  <a:lnTo>
                    <a:pt x="47361" y="80746"/>
                  </a:lnTo>
                  <a:lnTo>
                    <a:pt x="21912" y="120774"/>
                  </a:lnTo>
                  <a:lnTo>
                    <a:pt x="5693" y="166151"/>
                  </a:lnTo>
                  <a:lnTo>
                    <a:pt x="0" y="215582"/>
                  </a:lnTo>
                  <a:lnTo>
                    <a:pt x="0" y="813600"/>
                  </a:lnTo>
                  <a:lnTo>
                    <a:pt x="5693" y="863031"/>
                  </a:lnTo>
                  <a:lnTo>
                    <a:pt x="21912" y="908407"/>
                  </a:lnTo>
                  <a:lnTo>
                    <a:pt x="47361" y="948435"/>
                  </a:lnTo>
                  <a:lnTo>
                    <a:pt x="80746" y="981821"/>
                  </a:lnTo>
                  <a:lnTo>
                    <a:pt x="120774" y="1007270"/>
                  </a:lnTo>
                  <a:lnTo>
                    <a:pt x="166151" y="1023488"/>
                  </a:lnTo>
                  <a:lnTo>
                    <a:pt x="215582" y="1029182"/>
                  </a:lnTo>
                  <a:lnTo>
                    <a:pt x="1320038" y="1029182"/>
                  </a:lnTo>
                  <a:lnTo>
                    <a:pt x="1369468" y="1023488"/>
                  </a:lnTo>
                  <a:lnTo>
                    <a:pt x="1414845" y="1007270"/>
                  </a:lnTo>
                  <a:lnTo>
                    <a:pt x="1454873" y="981821"/>
                  </a:lnTo>
                  <a:lnTo>
                    <a:pt x="1488259" y="948435"/>
                  </a:lnTo>
                  <a:lnTo>
                    <a:pt x="1513708" y="908407"/>
                  </a:lnTo>
                  <a:lnTo>
                    <a:pt x="1529926" y="863031"/>
                  </a:lnTo>
                  <a:lnTo>
                    <a:pt x="1535620" y="813600"/>
                  </a:lnTo>
                  <a:lnTo>
                    <a:pt x="1535620" y="215582"/>
                  </a:lnTo>
                  <a:lnTo>
                    <a:pt x="1529926" y="166151"/>
                  </a:lnTo>
                  <a:lnTo>
                    <a:pt x="1513708" y="120774"/>
                  </a:lnTo>
                  <a:lnTo>
                    <a:pt x="1488259" y="80746"/>
                  </a:lnTo>
                  <a:lnTo>
                    <a:pt x="1454873" y="47361"/>
                  </a:lnTo>
                  <a:lnTo>
                    <a:pt x="1414845" y="21912"/>
                  </a:lnTo>
                  <a:lnTo>
                    <a:pt x="1369468" y="5693"/>
                  </a:lnTo>
                  <a:lnTo>
                    <a:pt x="13200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7651" y="1445133"/>
              <a:ext cx="2029965" cy="20299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6638" y="1484833"/>
              <a:ext cx="1873935" cy="18739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2723" y="1640204"/>
              <a:ext cx="1639821" cy="16398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81119" y="1679304"/>
              <a:ext cx="1485265" cy="1485265"/>
            </a:xfrm>
            <a:custGeom>
              <a:avLst/>
              <a:gdLst/>
              <a:ahLst/>
              <a:cxnLst/>
              <a:rect l="l" t="t" r="r" b="b"/>
              <a:pathLst>
                <a:path w="1485264" h="1485264">
                  <a:moveTo>
                    <a:pt x="742480" y="0"/>
                  </a:moveTo>
                  <a:lnTo>
                    <a:pt x="693733" y="1582"/>
                  </a:lnTo>
                  <a:lnTo>
                    <a:pt x="645818" y="6263"/>
                  </a:lnTo>
                  <a:lnTo>
                    <a:pt x="598834" y="13945"/>
                  </a:lnTo>
                  <a:lnTo>
                    <a:pt x="552877" y="24528"/>
                  </a:lnTo>
                  <a:lnTo>
                    <a:pt x="508048" y="37914"/>
                  </a:lnTo>
                  <a:lnTo>
                    <a:pt x="464445" y="54005"/>
                  </a:lnTo>
                  <a:lnTo>
                    <a:pt x="422166" y="72702"/>
                  </a:lnTo>
                  <a:lnTo>
                    <a:pt x="381310" y="93907"/>
                  </a:lnTo>
                  <a:lnTo>
                    <a:pt x="341976" y="117520"/>
                  </a:lnTo>
                  <a:lnTo>
                    <a:pt x="304262" y="143443"/>
                  </a:lnTo>
                  <a:lnTo>
                    <a:pt x="268266" y="171578"/>
                  </a:lnTo>
                  <a:lnTo>
                    <a:pt x="234088" y="201827"/>
                  </a:lnTo>
                  <a:lnTo>
                    <a:pt x="201825" y="234089"/>
                  </a:lnTo>
                  <a:lnTo>
                    <a:pt x="171577" y="268268"/>
                  </a:lnTo>
                  <a:lnTo>
                    <a:pt x="143442" y="304264"/>
                  </a:lnTo>
                  <a:lnTo>
                    <a:pt x="117519" y="341979"/>
                  </a:lnTo>
                  <a:lnTo>
                    <a:pt x="93906" y="381314"/>
                  </a:lnTo>
                  <a:lnTo>
                    <a:pt x="72702" y="422171"/>
                  </a:lnTo>
                  <a:lnTo>
                    <a:pt x="54005" y="464451"/>
                  </a:lnTo>
                  <a:lnTo>
                    <a:pt x="37914" y="508055"/>
                  </a:lnTo>
                  <a:lnTo>
                    <a:pt x="24528" y="552885"/>
                  </a:lnTo>
                  <a:lnTo>
                    <a:pt x="13945" y="598842"/>
                  </a:lnTo>
                  <a:lnTo>
                    <a:pt x="6263" y="645828"/>
                  </a:lnTo>
                  <a:lnTo>
                    <a:pt x="1582" y="693745"/>
                  </a:lnTo>
                  <a:lnTo>
                    <a:pt x="0" y="742492"/>
                  </a:lnTo>
                  <a:lnTo>
                    <a:pt x="1582" y="791239"/>
                  </a:lnTo>
                  <a:lnTo>
                    <a:pt x="6263" y="839154"/>
                  </a:lnTo>
                  <a:lnTo>
                    <a:pt x="13945" y="886139"/>
                  </a:lnTo>
                  <a:lnTo>
                    <a:pt x="24528" y="932095"/>
                  </a:lnTo>
                  <a:lnTo>
                    <a:pt x="37914" y="976925"/>
                  </a:lnTo>
                  <a:lnTo>
                    <a:pt x="54005" y="1020529"/>
                  </a:lnTo>
                  <a:lnTo>
                    <a:pt x="72702" y="1062808"/>
                  </a:lnTo>
                  <a:lnTo>
                    <a:pt x="93906" y="1103665"/>
                  </a:lnTo>
                  <a:lnTo>
                    <a:pt x="117519" y="1143000"/>
                  </a:lnTo>
                  <a:lnTo>
                    <a:pt x="143442" y="1180715"/>
                  </a:lnTo>
                  <a:lnTo>
                    <a:pt x="171577" y="1216711"/>
                  </a:lnTo>
                  <a:lnTo>
                    <a:pt x="201825" y="1250890"/>
                  </a:lnTo>
                  <a:lnTo>
                    <a:pt x="234088" y="1283153"/>
                  </a:lnTo>
                  <a:lnTo>
                    <a:pt x="268266" y="1313402"/>
                  </a:lnTo>
                  <a:lnTo>
                    <a:pt x="304262" y="1341538"/>
                  </a:lnTo>
                  <a:lnTo>
                    <a:pt x="341976" y="1367462"/>
                  </a:lnTo>
                  <a:lnTo>
                    <a:pt x="381310" y="1391075"/>
                  </a:lnTo>
                  <a:lnTo>
                    <a:pt x="422166" y="1412280"/>
                  </a:lnTo>
                  <a:lnTo>
                    <a:pt x="464445" y="1430978"/>
                  </a:lnTo>
                  <a:lnTo>
                    <a:pt x="508048" y="1447069"/>
                  </a:lnTo>
                  <a:lnTo>
                    <a:pt x="552877" y="1460456"/>
                  </a:lnTo>
                  <a:lnTo>
                    <a:pt x="598834" y="1471040"/>
                  </a:lnTo>
                  <a:lnTo>
                    <a:pt x="645818" y="1478721"/>
                  </a:lnTo>
                  <a:lnTo>
                    <a:pt x="693733" y="1483403"/>
                  </a:lnTo>
                  <a:lnTo>
                    <a:pt x="742480" y="1484985"/>
                  </a:lnTo>
                  <a:lnTo>
                    <a:pt x="791227" y="1483403"/>
                  </a:lnTo>
                  <a:lnTo>
                    <a:pt x="839144" y="1478721"/>
                  </a:lnTo>
                  <a:lnTo>
                    <a:pt x="886130" y="1471040"/>
                  </a:lnTo>
                  <a:lnTo>
                    <a:pt x="932087" y="1460456"/>
                  </a:lnTo>
                  <a:lnTo>
                    <a:pt x="976917" y="1447069"/>
                  </a:lnTo>
                  <a:lnTo>
                    <a:pt x="1020521" y="1430978"/>
                  </a:lnTo>
                  <a:lnTo>
                    <a:pt x="1062801" y="1412280"/>
                  </a:lnTo>
                  <a:lnTo>
                    <a:pt x="1103658" y="1391075"/>
                  </a:lnTo>
                  <a:lnTo>
                    <a:pt x="1142993" y="1367462"/>
                  </a:lnTo>
                  <a:lnTo>
                    <a:pt x="1180708" y="1341538"/>
                  </a:lnTo>
                  <a:lnTo>
                    <a:pt x="1216704" y="1313402"/>
                  </a:lnTo>
                  <a:lnTo>
                    <a:pt x="1250882" y="1283153"/>
                  </a:lnTo>
                  <a:lnTo>
                    <a:pt x="1283145" y="1250890"/>
                  </a:lnTo>
                  <a:lnTo>
                    <a:pt x="1313393" y="1216711"/>
                  </a:lnTo>
                  <a:lnTo>
                    <a:pt x="1341529" y="1180715"/>
                  </a:lnTo>
                  <a:lnTo>
                    <a:pt x="1367452" y="1143000"/>
                  </a:lnTo>
                  <a:lnTo>
                    <a:pt x="1391065" y="1103665"/>
                  </a:lnTo>
                  <a:lnTo>
                    <a:pt x="1412270" y="1062808"/>
                  </a:lnTo>
                  <a:lnTo>
                    <a:pt x="1430967" y="1020529"/>
                  </a:lnTo>
                  <a:lnTo>
                    <a:pt x="1447058" y="976925"/>
                  </a:lnTo>
                  <a:lnTo>
                    <a:pt x="1460444" y="932095"/>
                  </a:lnTo>
                  <a:lnTo>
                    <a:pt x="1471027" y="886139"/>
                  </a:lnTo>
                  <a:lnTo>
                    <a:pt x="1478709" y="839154"/>
                  </a:lnTo>
                  <a:lnTo>
                    <a:pt x="1483390" y="791239"/>
                  </a:lnTo>
                  <a:lnTo>
                    <a:pt x="1484972" y="742492"/>
                  </a:lnTo>
                  <a:lnTo>
                    <a:pt x="1483390" y="693745"/>
                  </a:lnTo>
                  <a:lnTo>
                    <a:pt x="1478709" y="645828"/>
                  </a:lnTo>
                  <a:lnTo>
                    <a:pt x="1471027" y="598842"/>
                  </a:lnTo>
                  <a:lnTo>
                    <a:pt x="1460444" y="552885"/>
                  </a:lnTo>
                  <a:lnTo>
                    <a:pt x="1447058" y="508055"/>
                  </a:lnTo>
                  <a:lnTo>
                    <a:pt x="1430967" y="464451"/>
                  </a:lnTo>
                  <a:lnTo>
                    <a:pt x="1412270" y="422171"/>
                  </a:lnTo>
                  <a:lnTo>
                    <a:pt x="1391065" y="381314"/>
                  </a:lnTo>
                  <a:lnTo>
                    <a:pt x="1367452" y="341979"/>
                  </a:lnTo>
                  <a:lnTo>
                    <a:pt x="1341529" y="304264"/>
                  </a:lnTo>
                  <a:lnTo>
                    <a:pt x="1313393" y="268268"/>
                  </a:lnTo>
                  <a:lnTo>
                    <a:pt x="1283145" y="234089"/>
                  </a:lnTo>
                  <a:lnTo>
                    <a:pt x="1250882" y="201827"/>
                  </a:lnTo>
                  <a:lnTo>
                    <a:pt x="1216704" y="171578"/>
                  </a:lnTo>
                  <a:lnTo>
                    <a:pt x="1180708" y="143443"/>
                  </a:lnTo>
                  <a:lnTo>
                    <a:pt x="1142993" y="117520"/>
                  </a:lnTo>
                  <a:lnTo>
                    <a:pt x="1103658" y="93907"/>
                  </a:lnTo>
                  <a:lnTo>
                    <a:pt x="1062801" y="72702"/>
                  </a:lnTo>
                  <a:lnTo>
                    <a:pt x="1020521" y="54005"/>
                  </a:lnTo>
                  <a:lnTo>
                    <a:pt x="976917" y="37914"/>
                  </a:lnTo>
                  <a:lnTo>
                    <a:pt x="932087" y="24528"/>
                  </a:lnTo>
                  <a:lnTo>
                    <a:pt x="886130" y="13945"/>
                  </a:lnTo>
                  <a:lnTo>
                    <a:pt x="839144" y="6263"/>
                  </a:lnTo>
                  <a:lnTo>
                    <a:pt x="791227" y="1582"/>
                  </a:lnTo>
                  <a:lnTo>
                    <a:pt x="742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66667" y="2554604"/>
              <a:ext cx="1792222" cy="59130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906074" y="2593445"/>
              <a:ext cx="1637664" cy="436880"/>
            </a:xfrm>
            <a:custGeom>
              <a:avLst/>
              <a:gdLst/>
              <a:ahLst/>
              <a:cxnLst/>
              <a:rect l="l" t="t" r="r" b="b"/>
              <a:pathLst>
                <a:path w="1637665" h="436880">
                  <a:moveTo>
                    <a:pt x="1637360" y="0"/>
                  </a:moveTo>
                  <a:lnTo>
                    <a:pt x="1473466" y="91211"/>
                  </a:lnTo>
                  <a:lnTo>
                    <a:pt x="190881" y="123494"/>
                  </a:lnTo>
                  <a:lnTo>
                    <a:pt x="0" y="17246"/>
                  </a:lnTo>
                  <a:lnTo>
                    <a:pt x="0" y="361645"/>
                  </a:lnTo>
                  <a:lnTo>
                    <a:pt x="10539" y="390700"/>
                  </a:lnTo>
                  <a:lnTo>
                    <a:pt x="39282" y="414429"/>
                  </a:lnTo>
                  <a:lnTo>
                    <a:pt x="81915" y="430428"/>
                  </a:lnTo>
                  <a:lnTo>
                    <a:pt x="134124" y="436295"/>
                  </a:lnTo>
                  <a:lnTo>
                    <a:pt x="1503222" y="436295"/>
                  </a:lnTo>
                  <a:lnTo>
                    <a:pt x="1555433" y="430428"/>
                  </a:lnTo>
                  <a:lnTo>
                    <a:pt x="1598071" y="414429"/>
                  </a:lnTo>
                  <a:lnTo>
                    <a:pt x="1626818" y="390700"/>
                  </a:lnTo>
                  <a:lnTo>
                    <a:pt x="1637360" y="361645"/>
                  </a:lnTo>
                  <a:lnTo>
                    <a:pt x="1637360" y="0"/>
                  </a:lnTo>
                  <a:close/>
                </a:path>
              </a:pathLst>
            </a:custGeom>
            <a:solidFill>
              <a:srgbClr val="FA8E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47619" y="1637563"/>
              <a:ext cx="2151884" cy="16276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94099" y="1847469"/>
              <a:ext cx="1731262" cy="12131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932235" y="1887173"/>
              <a:ext cx="1576705" cy="1056640"/>
            </a:xfrm>
            <a:custGeom>
              <a:avLst/>
              <a:gdLst/>
              <a:ahLst/>
              <a:cxnLst/>
              <a:rect l="l" t="t" r="r" b="b"/>
              <a:pathLst>
                <a:path w="1576704" h="1056639">
                  <a:moveTo>
                    <a:pt x="1360957" y="0"/>
                  </a:moveTo>
                  <a:lnTo>
                    <a:pt x="215582" y="0"/>
                  </a:lnTo>
                  <a:lnTo>
                    <a:pt x="166151" y="5693"/>
                  </a:lnTo>
                  <a:lnTo>
                    <a:pt x="120774" y="21912"/>
                  </a:lnTo>
                  <a:lnTo>
                    <a:pt x="80746" y="47361"/>
                  </a:lnTo>
                  <a:lnTo>
                    <a:pt x="47361" y="80746"/>
                  </a:lnTo>
                  <a:lnTo>
                    <a:pt x="21912" y="120774"/>
                  </a:lnTo>
                  <a:lnTo>
                    <a:pt x="5693" y="166151"/>
                  </a:lnTo>
                  <a:lnTo>
                    <a:pt x="0" y="215582"/>
                  </a:lnTo>
                  <a:lnTo>
                    <a:pt x="0" y="841019"/>
                  </a:lnTo>
                  <a:lnTo>
                    <a:pt x="5693" y="890450"/>
                  </a:lnTo>
                  <a:lnTo>
                    <a:pt x="21912" y="935826"/>
                  </a:lnTo>
                  <a:lnTo>
                    <a:pt x="47361" y="975855"/>
                  </a:lnTo>
                  <a:lnTo>
                    <a:pt x="80746" y="1009240"/>
                  </a:lnTo>
                  <a:lnTo>
                    <a:pt x="120774" y="1034689"/>
                  </a:lnTo>
                  <a:lnTo>
                    <a:pt x="166151" y="1050908"/>
                  </a:lnTo>
                  <a:lnTo>
                    <a:pt x="215582" y="1056601"/>
                  </a:lnTo>
                  <a:lnTo>
                    <a:pt x="1360957" y="1056601"/>
                  </a:lnTo>
                  <a:lnTo>
                    <a:pt x="1410388" y="1050908"/>
                  </a:lnTo>
                  <a:lnTo>
                    <a:pt x="1455764" y="1034689"/>
                  </a:lnTo>
                  <a:lnTo>
                    <a:pt x="1495793" y="1009240"/>
                  </a:lnTo>
                  <a:lnTo>
                    <a:pt x="1529178" y="975855"/>
                  </a:lnTo>
                  <a:lnTo>
                    <a:pt x="1554627" y="935826"/>
                  </a:lnTo>
                  <a:lnTo>
                    <a:pt x="1570846" y="890450"/>
                  </a:lnTo>
                  <a:lnTo>
                    <a:pt x="1576539" y="841019"/>
                  </a:lnTo>
                  <a:lnTo>
                    <a:pt x="1576539" y="215582"/>
                  </a:lnTo>
                  <a:lnTo>
                    <a:pt x="1570846" y="166151"/>
                  </a:lnTo>
                  <a:lnTo>
                    <a:pt x="1554627" y="120774"/>
                  </a:lnTo>
                  <a:lnTo>
                    <a:pt x="1529178" y="80746"/>
                  </a:lnTo>
                  <a:lnTo>
                    <a:pt x="1495793" y="47361"/>
                  </a:lnTo>
                  <a:lnTo>
                    <a:pt x="1455764" y="21912"/>
                  </a:lnTo>
                  <a:lnTo>
                    <a:pt x="1410388" y="5693"/>
                  </a:lnTo>
                  <a:lnTo>
                    <a:pt x="13609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32043" y="2548508"/>
              <a:ext cx="1792222" cy="59130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771182" y="2589123"/>
              <a:ext cx="1637664" cy="436880"/>
            </a:xfrm>
            <a:custGeom>
              <a:avLst/>
              <a:gdLst/>
              <a:ahLst/>
              <a:cxnLst/>
              <a:rect l="l" t="t" r="r" b="b"/>
              <a:pathLst>
                <a:path w="1637665" h="436880">
                  <a:moveTo>
                    <a:pt x="1637360" y="0"/>
                  </a:moveTo>
                  <a:lnTo>
                    <a:pt x="1473466" y="91211"/>
                  </a:lnTo>
                  <a:lnTo>
                    <a:pt x="190880" y="123494"/>
                  </a:lnTo>
                  <a:lnTo>
                    <a:pt x="0" y="17246"/>
                  </a:lnTo>
                  <a:lnTo>
                    <a:pt x="0" y="361645"/>
                  </a:lnTo>
                  <a:lnTo>
                    <a:pt x="10539" y="390700"/>
                  </a:lnTo>
                  <a:lnTo>
                    <a:pt x="39282" y="414429"/>
                  </a:lnTo>
                  <a:lnTo>
                    <a:pt x="81915" y="430428"/>
                  </a:lnTo>
                  <a:lnTo>
                    <a:pt x="134124" y="436295"/>
                  </a:lnTo>
                  <a:lnTo>
                    <a:pt x="1503222" y="436295"/>
                  </a:lnTo>
                  <a:lnTo>
                    <a:pt x="1555433" y="430428"/>
                  </a:lnTo>
                  <a:lnTo>
                    <a:pt x="1598071" y="414429"/>
                  </a:lnTo>
                  <a:lnTo>
                    <a:pt x="1626818" y="390700"/>
                  </a:lnTo>
                  <a:lnTo>
                    <a:pt x="1637360" y="361645"/>
                  </a:lnTo>
                  <a:lnTo>
                    <a:pt x="1637360" y="0"/>
                  </a:lnTo>
                  <a:close/>
                </a:path>
              </a:pathLst>
            </a:custGeom>
            <a:solidFill>
              <a:srgbClr val="CE92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16043" y="1613179"/>
              <a:ext cx="2130548" cy="16154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62523" y="1823084"/>
              <a:ext cx="1709925" cy="120090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801637" y="1864119"/>
              <a:ext cx="1556385" cy="1043305"/>
            </a:xfrm>
            <a:custGeom>
              <a:avLst/>
              <a:gdLst/>
              <a:ahLst/>
              <a:cxnLst/>
              <a:rect l="l" t="t" r="r" b="b"/>
              <a:pathLst>
                <a:path w="1556384" h="1043305">
                  <a:moveTo>
                    <a:pt x="1340650" y="0"/>
                  </a:moveTo>
                  <a:lnTo>
                    <a:pt x="215582" y="0"/>
                  </a:lnTo>
                  <a:lnTo>
                    <a:pt x="166151" y="5693"/>
                  </a:lnTo>
                  <a:lnTo>
                    <a:pt x="120774" y="21912"/>
                  </a:lnTo>
                  <a:lnTo>
                    <a:pt x="80746" y="47361"/>
                  </a:lnTo>
                  <a:lnTo>
                    <a:pt x="47361" y="80746"/>
                  </a:lnTo>
                  <a:lnTo>
                    <a:pt x="21912" y="120774"/>
                  </a:lnTo>
                  <a:lnTo>
                    <a:pt x="5693" y="166151"/>
                  </a:lnTo>
                  <a:lnTo>
                    <a:pt x="0" y="215582"/>
                  </a:lnTo>
                  <a:lnTo>
                    <a:pt x="0" y="827405"/>
                  </a:lnTo>
                  <a:lnTo>
                    <a:pt x="5693" y="876835"/>
                  </a:lnTo>
                  <a:lnTo>
                    <a:pt x="21912" y="922212"/>
                  </a:lnTo>
                  <a:lnTo>
                    <a:pt x="47361" y="962240"/>
                  </a:lnTo>
                  <a:lnTo>
                    <a:pt x="80746" y="995626"/>
                  </a:lnTo>
                  <a:lnTo>
                    <a:pt x="120774" y="1021075"/>
                  </a:lnTo>
                  <a:lnTo>
                    <a:pt x="166151" y="1037293"/>
                  </a:lnTo>
                  <a:lnTo>
                    <a:pt x="215582" y="1042987"/>
                  </a:lnTo>
                  <a:lnTo>
                    <a:pt x="1340650" y="1042987"/>
                  </a:lnTo>
                  <a:lnTo>
                    <a:pt x="1390081" y="1037293"/>
                  </a:lnTo>
                  <a:lnTo>
                    <a:pt x="1435457" y="1021075"/>
                  </a:lnTo>
                  <a:lnTo>
                    <a:pt x="1475485" y="995626"/>
                  </a:lnTo>
                  <a:lnTo>
                    <a:pt x="1508871" y="962240"/>
                  </a:lnTo>
                  <a:lnTo>
                    <a:pt x="1534320" y="922212"/>
                  </a:lnTo>
                  <a:lnTo>
                    <a:pt x="1550538" y="876835"/>
                  </a:lnTo>
                  <a:lnTo>
                    <a:pt x="1556232" y="827405"/>
                  </a:lnTo>
                  <a:lnTo>
                    <a:pt x="1556232" y="215582"/>
                  </a:lnTo>
                  <a:lnTo>
                    <a:pt x="1550538" y="166151"/>
                  </a:lnTo>
                  <a:lnTo>
                    <a:pt x="1534320" y="120774"/>
                  </a:lnTo>
                  <a:lnTo>
                    <a:pt x="1508871" y="80746"/>
                  </a:lnTo>
                  <a:lnTo>
                    <a:pt x="1475485" y="47361"/>
                  </a:lnTo>
                  <a:lnTo>
                    <a:pt x="1435457" y="21912"/>
                  </a:lnTo>
                  <a:lnTo>
                    <a:pt x="1390081" y="5693"/>
                  </a:lnTo>
                  <a:lnTo>
                    <a:pt x="1340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40365" y="1734808"/>
              <a:ext cx="1369695" cy="1369695"/>
            </a:xfrm>
            <a:custGeom>
              <a:avLst/>
              <a:gdLst/>
              <a:ahLst/>
              <a:cxnLst/>
              <a:rect l="l" t="t" r="r" b="b"/>
              <a:pathLst>
                <a:path w="1369695" h="1369695">
                  <a:moveTo>
                    <a:pt x="684707" y="0"/>
                  </a:moveTo>
                  <a:lnTo>
                    <a:pt x="635808" y="1719"/>
                  </a:lnTo>
                  <a:lnTo>
                    <a:pt x="587837" y="6799"/>
                  </a:lnTo>
                  <a:lnTo>
                    <a:pt x="540909" y="15124"/>
                  </a:lnTo>
                  <a:lnTo>
                    <a:pt x="495142" y="26579"/>
                  </a:lnTo>
                  <a:lnTo>
                    <a:pt x="450650" y="41048"/>
                  </a:lnTo>
                  <a:lnTo>
                    <a:pt x="407549" y="58414"/>
                  </a:lnTo>
                  <a:lnTo>
                    <a:pt x="365956" y="78561"/>
                  </a:lnTo>
                  <a:lnTo>
                    <a:pt x="325986" y="101375"/>
                  </a:lnTo>
                  <a:lnTo>
                    <a:pt x="287754" y="126739"/>
                  </a:lnTo>
                  <a:lnTo>
                    <a:pt x="251378" y="154536"/>
                  </a:lnTo>
                  <a:lnTo>
                    <a:pt x="216973" y="184652"/>
                  </a:lnTo>
                  <a:lnTo>
                    <a:pt x="184654" y="216971"/>
                  </a:lnTo>
                  <a:lnTo>
                    <a:pt x="154537" y="251376"/>
                  </a:lnTo>
                  <a:lnTo>
                    <a:pt x="126739" y="287752"/>
                  </a:lnTo>
                  <a:lnTo>
                    <a:pt x="101376" y="325982"/>
                  </a:lnTo>
                  <a:lnTo>
                    <a:pt x="78562" y="365951"/>
                  </a:lnTo>
                  <a:lnTo>
                    <a:pt x="58414" y="407544"/>
                  </a:lnTo>
                  <a:lnTo>
                    <a:pt x="41048" y="450644"/>
                  </a:lnTo>
                  <a:lnTo>
                    <a:pt x="26579" y="495135"/>
                  </a:lnTo>
                  <a:lnTo>
                    <a:pt x="15124" y="540901"/>
                  </a:lnTo>
                  <a:lnTo>
                    <a:pt x="6799" y="587827"/>
                  </a:lnTo>
                  <a:lnTo>
                    <a:pt x="1719" y="635797"/>
                  </a:lnTo>
                  <a:lnTo>
                    <a:pt x="0" y="684695"/>
                  </a:lnTo>
                  <a:lnTo>
                    <a:pt x="1719" y="733594"/>
                  </a:lnTo>
                  <a:lnTo>
                    <a:pt x="6799" y="781565"/>
                  </a:lnTo>
                  <a:lnTo>
                    <a:pt x="15124" y="828492"/>
                  </a:lnTo>
                  <a:lnTo>
                    <a:pt x="26579" y="874259"/>
                  </a:lnTo>
                  <a:lnTo>
                    <a:pt x="41048" y="918751"/>
                  </a:lnTo>
                  <a:lnTo>
                    <a:pt x="58414" y="961851"/>
                  </a:lnTo>
                  <a:lnTo>
                    <a:pt x="78562" y="1003443"/>
                  </a:lnTo>
                  <a:lnTo>
                    <a:pt x="101376" y="1043413"/>
                  </a:lnTo>
                  <a:lnTo>
                    <a:pt x="126739" y="1081643"/>
                  </a:lnTo>
                  <a:lnTo>
                    <a:pt x="154537" y="1118019"/>
                  </a:lnTo>
                  <a:lnTo>
                    <a:pt x="184654" y="1152423"/>
                  </a:lnTo>
                  <a:lnTo>
                    <a:pt x="216973" y="1184741"/>
                  </a:lnTo>
                  <a:lnTo>
                    <a:pt x="251378" y="1214857"/>
                  </a:lnTo>
                  <a:lnTo>
                    <a:pt x="287754" y="1242654"/>
                  </a:lnTo>
                  <a:lnTo>
                    <a:pt x="325986" y="1268017"/>
                  </a:lnTo>
                  <a:lnTo>
                    <a:pt x="365956" y="1290830"/>
                  </a:lnTo>
                  <a:lnTo>
                    <a:pt x="407549" y="1310977"/>
                  </a:lnTo>
                  <a:lnTo>
                    <a:pt x="450650" y="1328343"/>
                  </a:lnTo>
                  <a:lnTo>
                    <a:pt x="495142" y="1342811"/>
                  </a:lnTo>
                  <a:lnTo>
                    <a:pt x="540909" y="1354265"/>
                  </a:lnTo>
                  <a:lnTo>
                    <a:pt x="587837" y="1362591"/>
                  </a:lnTo>
                  <a:lnTo>
                    <a:pt x="635808" y="1367671"/>
                  </a:lnTo>
                  <a:lnTo>
                    <a:pt x="684707" y="1369390"/>
                  </a:lnTo>
                  <a:lnTo>
                    <a:pt x="733605" y="1367671"/>
                  </a:lnTo>
                  <a:lnTo>
                    <a:pt x="781575" y="1362591"/>
                  </a:lnTo>
                  <a:lnTo>
                    <a:pt x="828501" y="1354265"/>
                  </a:lnTo>
                  <a:lnTo>
                    <a:pt x="874267" y="1342811"/>
                  </a:lnTo>
                  <a:lnTo>
                    <a:pt x="918758" y="1328343"/>
                  </a:lnTo>
                  <a:lnTo>
                    <a:pt x="961858" y="1310977"/>
                  </a:lnTo>
                  <a:lnTo>
                    <a:pt x="1003450" y="1290830"/>
                  </a:lnTo>
                  <a:lnTo>
                    <a:pt x="1043420" y="1268017"/>
                  </a:lnTo>
                  <a:lnTo>
                    <a:pt x="1081650" y="1242654"/>
                  </a:lnTo>
                  <a:lnTo>
                    <a:pt x="1118026" y="1214857"/>
                  </a:lnTo>
                  <a:lnTo>
                    <a:pt x="1152431" y="1184741"/>
                  </a:lnTo>
                  <a:lnTo>
                    <a:pt x="1184749" y="1152423"/>
                  </a:lnTo>
                  <a:lnTo>
                    <a:pt x="1214866" y="1118019"/>
                  </a:lnTo>
                  <a:lnTo>
                    <a:pt x="1242663" y="1081643"/>
                  </a:lnTo>
                  <a:lnTo>
                    <a:pt x="1268027" y="1043413"/>
                  </a:lnTo>
                  <a:lnTo>
                    <a:pt x="1290841" y="1003443"/>
                  </a:lnTo>
                  <a:lnTo>
                    <a:pt x="1310988" y="961851"/>
                  </a:lnTo>
                  <a:lnTo>
                    <a:pt x="1328354" y="918751"/>
                  </a:lnTo>
                  <a:lnTo>
                    <a:pt x="1342823" y="874259"/>
                  </a:lnTo>
                  <a:lnTo>
                    <a:pt x="1354277" y="828492"/>
                  </a:lnTo>
                  <a:lnTo>
                    <a:pt x="1362603" y="781565"/>
                  </a:lnTo>
                  <a:lnTo>
                    <a:pt x="1367683" y="733594"/>
                  </a:lnTo>
                  <a:lnTo>
                    <a:pt x="1369402" y="684695"/>
                  </a:lnTo>
                  <a:lnTo>
                    <a:pt x="1367683" y="635797"/>
                  </a:lnTo>
                  <a:lnTo>
                    <a:pt x="1362603" y="587827"/>
                  </a:lnTo>
                  <a:lnTo>
                    <a:pt x="1354277" y="540901"/>
                  </a:lnTo>
                  <a:lnTo>
                    <a:pt x="1342823" y="495135"/>
                  </a:lnTo>
                  <a:lnTo>
                    <a:pt x="1328354" y="450644"/>
                  </a:lnTo>
                  <a:lnTo>
                    <a:pt x="1310988" y="407544"/>
                  </a:lnTo>
                  <a:lnTo>
                    <a:pt x="1290841" y="365951"/>
                  </a:lnTo>
                  <a:lnTo>
                    <a:pt x="1268027" y="325982"/>
                  </a:lnTo>
                  <a:lnTo>
                    <a:pt x="1242663" y="287752"/>
                  </a:lnTo>
                  <a:lnTo>
                    <a:pt x="1214866" y="251376"/>
                  </a:lnTo>
                  <a:lnTo>
                    <a:pt x="1184749" y="216971"/>
                  </a:lnTo>
                  <a:lnTo>
                    <a:pt x="1152431" y="184652"/>
                  </a:lnTo>
                  <a:lnTo>
                    <a:pt x="1118026" y="154536"/>
                  </a:lnTo>
                  <a:lnTo>
                    <a:pt x="1081650" y="126739"/>
                  </a:lnTo>
                  <a:lnTo>
                    <a:pt x="1043420" y="101375"/>
                  </a:lnTo>
                  <a:lnTo>
                    <a:pt x="1003450" y="78561"/>
                  </a:lnTo>
                  <a:lnTo>
                    <a:pt x="961858" y="58414"/>
                  </a:lnTo>
                  <a:lnTo>
                    <a:pt x="918758" y="41048"/>
                  </a:lnTo>
                  <a:lnTo>
                    <a:pt x="874267" y="26579"/>
                  </a:lnTo>
                  <a:lnTo>
                    <a:pt x="828501" y="15124"/>
                  </a:lnTo>
                  <a:lnTo>
                    <a:pt x="781575" y="6799"/>
                  </a:lnTo>
                  <a:lnTo>
                    <a:pt x="733605" y="1719"/>
                  </a:lnTo>
                  <a:lnTo>
                    <a:pt x="684707" y="0"/>
                  </a:lnTo>
                  <a:close/>
                </a:path>
              </a:pathLst>
            </a:custGeom>
            <a:solidFill>
              <a:srgbClr val="E9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35490" y="1829931"/>
              <a:ext cx="1179195" cy="1179195"/>
            </a:xfrm>
            <a:custGeom>
              <a:avLst/>
              <a:gdLst/>
              <a:ahLst/>
              <a:cxnLst/>
              <a:rect l="l" t="t" r="r" b="b"/>
              <a:pathLst>
                <a:path w="1179195" h="1179195">
                  <a:moveTo>
                    <a:pt x="589572" y="0"/>
                  </a:moveTo>
                  <a:lnTo>
                    <a:pt x="541217" y="1954"/>
                  </a:lnTo>
                  <a:lnTo>
                    <a:pt x="493939" y="7716"/>
                  </a:lnTo>
                  <a:lnTo>
                    <a:pt x="447889" y="17134"/>
                  </a:lnTo>
                  <a:lnTo>
                    <a:pt x="403220" y="30056"/>
                  </a:lnTo>
                  <a:lnTo>
                    <a:pt x="360082" y="46330"/>
                  </a:lnTo>
                  <a:lnTo>
                    <a:pt x="318628" y="65806"/>
                  </a:lnTo>
                  <a:lnTo>
                    <a:pt x="279009" y="88330"/>
                  </a:lnTo>
                  <a:lnTo>
                    <a:pt x="241376" y="113752"/>
                  </a:lnTo>
                  <a:lnTo>
                    <a:pt x="205883" y="141919"/>
                  </a:lnTo>
                  <a:lnTo>
                    <a:pt x="172680" y="172680"/>
                  </a:lnTo>
                  <a:lnTo>
                    <a:pt x="141919" y="205883"/>
                  </a:lnTo>
                  <a:lnTo>
                    <a:pt x="113752" y="241376"/>
                  </a:lnTo>
                  <a:lnTo>
                    <a:pt x="88330" y="279009"/>
                  </a:lnTo>
                  <a:lnTo>
                    <a:pt x="65806" y="318628"/>
                  </a:lnTo>
                  <a:lnTo>
                    <a:pt x="46330" y="360082"/>
                  </a:lnTo>
                  <a:lnTo>
                    <a:pt x="30056" y="403220"/>
                  </a:lnTo>
                  <a:lnTo>
                    <a:pt x="17134" y="447889"/>
                  </a:lnTo>
                  <a:lnTo>
                    <a:pt x="7716" y="493939"/>
                  </a:lnTo>
                  <a:lnTo>
                    <a:pt x="1954" y="541217"/>
                  </a:lnTo>
                  <a:lnTo>
                    <a:pt x="0" y="589572"/>
                  </a:lnTo>
                  <a:lnTo>
                    <a:pt x="1954" y="637926"/>
                  </a:lnTo>
                  <a:lnTo>
                    <a:pt x="7716" y="685204"/>
                  </a:lnTo>
                  <a:lnTo>
                    <a:pt x="17134" y="731255"/>
                  </a:lnTo>
                  <a:lnTo>
                    <a:pt x="30056" y="775925"/>
                  </a:lnTo>
                  <a:lnTo>
                    <a:pt x="46330" y="819063"/>
                  </a:lnTo>
                  <a:lnTo>
                    <a:pt x="65806" y="860518"/>
                  </a:lnTo>
                  <a:lnTo>
                    <a:pt x="88330" y="900138"/>
                  </a:lnTo>
                  <a:lnTo>
                    <a:pt x="113752" y="937771"/>
                  </a:lnTo>
                  <a:lnTo>
                    <a:pt x="141919" y="973266"/>
                  </a:lnTo>
                  <a:lnTo>
                    <a:pt x="172680" y="1006470"/>
                  </a:lnTo>
                  <a:lnTo>
                    <a:pt x="205883" y="1037232"/>
                  </a:lnTo>
                  <a:lnTo>
                    <a:pt x="241376" y="1065400"/>
                  </a:lnTo>
                  <a:lnTo>
                    <a:pt x="279009" y="1090822"/>
                  </a:lnTo>
                  <a:lnTo>
                    <a:pt x="318628" y="1113347"/>
                  </a:lnTo>
                  <a:lnTo>
                    <a:pt x="360082" y="1132823"/>
                  </a:lnTo>
                  <a:lnTo>
                    <a:pt x="403220" y="1149099"/>
                  </a:lnTo>
                  <a:lnTo>
                    <a:pt x="447889" y="1162021"/>
                  </a:lnTo>
                  <a:lnTo>
                    <a:pt x="493939" y="1171440"/>
                  </a:lnTo>
                  <a:lnTo>
                    <a:pt x="541217" y="1177202"/>
                  </a:lnTo>
                  <a:lnTo>
                    <a:pt x="589572" y="1179156"/>
                  </a:lnTo>
                  <a:lnTo>
                    <a:pt x="637926" y="1177202"/>
                  </a:lnTo>
                  <a:lnTo>
                    <a:pt x="685204" y="1171440"/>
                  </a:lnTo>
                  <a:lnTo>
                    <a:pt x="731255" y="1162021"/>
                  </a:lnTo>
                  <a:lnTo>
                    <a:pt x="775925" y="1149099"/>
                  </a:lnTo>
                  <a:lnTo>
                    <a:pt x="819063" y="1132823"/>
                  </a:lnTo>
                  <a:lnTo>
                    <a:pt x="860518" y="1113347"/>
                  </a:lnTo>
                  <a:lnTo>
                    <a:pt x="900138" y="1090822"/>
                  </a:lnTo>
                  <a:lnTo>
                    <a:pt x="937771" y="1065400"/>
                  </a:lnTo>
                  <a:lnTo>
                    <a:pt x="973266" y="1037232"/>
                  </a:lnTo>
                  <a:lnTo>
                    <a:pt x="1006470" y="1006470"/>
                  </a:lnTo>
                  <a:lnTo>
                    <a:pt x="1037232" y="973266"/>
                  </a:lnTo>
                  <a:lnTo>
                    <a:pt x="1065400" y="937771"/>
                  </a:lnTo>
                  <a:lnTo>
                    <a:pt x="1090822" y="900138"/>
                  </a:lnTo>
                  <a:lnTo>
                    <a:pt x="1113347" y="860518"/>
                  </a:lnTo>
                  <a:lnTo>
                    <a:pt x="1132823" y="819063"/>
                  </a:lnTo>
                  <a:lnTo>
                    <a:pt x="1149099" y="775925"/>
                  </a:lnTo>
                  <a:lnTo>
                    <a:pt x="1162021" y="731255"/>
                  </a:lnTo>
                  <a:lnTo>
                    <a:pt x="1171440" y="685204"/>
                  </a:lnTo>
                  <a:lnTo>
                    <a:pt x="1177202" y="637926"/>
                  </a:lnTo>
                  <a:lnTo>
                    <a:pt x="1179156" y="589572"/>
                  </a:lnTo>
                  <a:lnTo>
                    <a:pt x="1177202" y="541217"/>
                  </a:lnTo>
                  <a:lnTo>
                    <a:pt x="1171440" y="493939"/>
                  </a:lnTo>
                  <a:lnTo>
                    <a:pt x="1162021" y="447889"/>
                  </a:lnTo>
                  <a:lnTo>
                    <a:pt x="1149099" y="403220"/>
                  </a:lnTo>
                  <a:lnTo>
                    <a:pt x="1132823" y="360082"/>
                  </a:lnTo>
                  <a:lnTo>
                    <a:pt x="1113347" y="318628"/>
                  </a:lnTo>
                  <a:lnTo>
                    <a:pt x="1090822" y="279009"/>
                  </a:lnTo>
                  <a:lnTo>
                    <a:pt x="1065400" y="241376"/>
                  </a:lnTo>
                  <a:lnTo>
                    <a:pt x="1037232" y="205883"/>
                  </a:lnTo>
                  <a:lnTo>
                    <a:pt x="1006470" y="172680"/>
                  </a:lnTo>
                  <a:lnTo>
                    <a:pt x="973266" y="141919"/>
                  </a:lnTo>
                  <a:lnTo>
                    <a:pt x="937771" y="113752"/>
                  </a:lnTo>
                  <a:lnTo>
                    <a:pt x="900138" y="88330"/>
                  </a:lnTo>
                  <a:lnTo>
                    <a:pt x="860518" y="65806"/>
                  </a:lnTo>
                  <a:lnTo>
                    <a:pt x="819063" y="46330"/>
                  </a:lnTo>
                  <a:lnTo>
                    <a:pt x="775925" y="30056"/>
                  </a:lnTo>
                  <a:lnTo>
                    <a:pt x="731255" y="17134"/>
                  </a:lnTo>
                  <a:lnTo>
                    <a:pt x="685204" y="7716"/>
                  </a:lnTo>
                  <a:lnTo>
                    <a:pt x="637926" y="1954"/>
                  </a:lnTo>
                  <a:lnTo>
                    <a:pt x="589572" y="0"/>
                  </a:lnTo>
                  <a:close/>
                </a:path>
              </a:pathLst>
            </a:custGeom>
            <a:solidFill>
              <a:srgbClr val="E9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5849" rIns="0" bIns="0" rtlCol="0">
            <a:spAutoFit/>
          </a:bodyPr>
          <a:lstStyle/>
          <a:p>
            <a:pPr marL="1605280">
              <a:lnSpc>
                <a:spcPct val="100000"/>
              </a:lnSpc>
              <a:spcBef>
                <a:spcPts val="100"/>
              </a:spcBef>
            </a:pPr>
            <a:r>
              <a:rPr sz="2400" spc="120" dirty="0">
                <a:solidFill>
                  <a:srgbClr val="0B003B"/>
                </a:solidFill>
              </a:rPr>
              <a:t>ETAPA</a:t>
            </a:r>
            <a:r>
              <a:rPr sz="2400" spc="-195" dirty="0">
                <a:solidFill>
                  <a:srgbClr val="0B003B"/>
                </a:solidFill>
              </a:rPr>
              <a:t> </a:t>
            </a:r>
            <a:r>
              <a:rPr sz="2400" spc="110" dirty="0">
                <a:solidFill>
                  <a:srgbClr val="0B003B"/>
                </a:solidFill>
              </a:rPr>
              <a:t>PRE-</a:t>
            </a:r>
            <a:r>
              <a:rPr sz="2400" spc="105" dirty="0">
                <a:solidFill>
                  <a:srgbClr val="0B003B"/>
                </a:solidFill>
              </a:rPr>
              <a:t>LEGISLATIVA</a:t>
            </a:r>
            <a:endParaRPr sz="2400"/>
          </a:p>
        </p:txBody>
      </p:sp>
      <p:grpSp>
        <p:nvGrpSpPr>
          <p:cNvPr id="26" name="object 26"/>
          <p:cNvGrpSpPr/>
          <p:nvPr/>
        </p:nvGrpSpPr>
        <p:grpSpPr>
          <a:xfrm>
            <a:off x="14069" y="3589177"/>
            <a:ext cx="9130030" cy="1544955"/>
            <a:chOff x="14069" y="3589177"/>
            <a:chExt cx="9130030" cy="1544955"/>
          </a:xfrm>
        </p:grpSpPr>
        <p:sp>
          <p:nvSpPr>
            <p:cNvPr id="27" name="object 27"/>
            <p:cNvSpPr/>
            <p:nvPr/>
          </p:nvSpPr>
          <p:spPr>
            <a:xfrm>
              <a:off x="36741" y="4483061"/>
              <a:ext cx="9107805" cy="650875"/>
            </a:xfrm>
            <a:custGeom>
              <a:avLst/>
              <a:gdLst/>
              <a:ahLst/>
              <a:cxnLst/>
              <a:rect l="l" t="t" r="r" b="b"/>
              <a:pathLst>
                <a:path w="9107805" h="650875">
                  <a:moveTo>
                    <a:pt x="9107258" y="0"/>
                  </a:moveTo>
                  <a:lnTo>
                    <a:pt x="0" y="0"/>
                  </a:lnTo>
                  <a:lnTo>
                    <a:pt x="0" y="650532"/>
                  </a:lnTo>
                  <a:lnTo>
                    <a:pt x="9107258" y="650532"/>
                  </a:lnTo>
                  <a:lnTo>
                    <a:pt x="9107258" y="0"/>
                  </a:lnTo>
                  <a:close/>
                </a:path>
              </a:pathLst>
            </a:custGeom>
            <a:solidFill>
              <a:srgbClr val="5B5B5B">
                <a:alpha val="2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069" y="3589177"/>
              <a:ext cx="1821180" cy="1523365"/>
            </a:xfrm>
            <a:custGeom>
              <a:avLst/>
              <a:gdLst/>
              <a:ahLst/>
              <a:cxnLst/>
              <a:rect l="l" t="t" r="r" b="b"/>
              <a:pathLst>
                <a:path w="1821180" h="1523364">
                  <a:moveTo>
                    <a:pt x="0" y="0"/>
                  </a:moveTo>
                  <a:lnTo>
                    <a:pt x="0" y="663740"/>
                  </a:lnTo>
                  <a:lnTo>
                    <a:pt x="50444" y="664798"/>
                  </a:lnTo>
                  <a:lnTo>
                    <a:pt x="100356" y="667946"/>
                  </a:lnTo>
                  <a:lnTo>
                    <a:pt x="149693" y="673140"/>
                  </a:lnTo>
                  <a:lnTo>
                    <a:pt x="198413" y="680338"/>
                  </a:lnTo>
                  <a:lnTo>
                    <a:pt x="246474" y="689497"/>
                  </a:lnTo>
                  <a:lnTo>
                    <a:pt x="293832" y="700575"/>
                  </a:lnTo>
                  <a:lnTo>
                    <a:pt x="340447" y="713530"/>
                  </a:lnTo>
                  <a:lnTo>
                    <a:pt x="386275" y="728319"/>
                  </a:lnTo>
                  <a:lnTo>
                    <a:pt x="431275" y="744900"/>
                  </a:lnTo>
                  <a:lnTo>
                    <a:pt x="475403" y="763230"/>
                  </a:lnTo>
                  <a:lnTo>
                    <a:pt x="518618" y="783266"/>
                  </a:lnTo>
                  <a:lnTo>
                    <a:pt x="560878" y="804967"/>
                  </a:lnTo>
                  <a:lnTo>
                    <a:pt x="602140" y="828289"/>
                  </a:lnTo>
                  <a:lnTo>
                    <a:pt x="642362" y="853191"/>
                  </a:lnTo>
                  <a:lnTo>
                    <a:pt x="681502" y="879629"/>
                  </a:lnTo>
                  <a:lnTo>
                    <a:pt x="719516" y="907562"/>
                  </a:lnTo>
                  <a:lnTo>
                    <a:pt x="756364" y="936947"/>
                  </a:lnTo>
                  <a:lnTo>
                    <a:pt x="792003" y="967741"/>
                  </a:lnTo>
                  <a:lnTo>
                    <a:pt x="826390" y="999902"/>
                  </a:lnTo>
                  <a:lnTo>
                    <a:pt x="859483" y="1033387"/>
                  </a:lnTo>
                  <a:lnTo>
                    <a:pt x="891239" y="1068154"/>
                  </a:lnTo>
                  <a:lnTo>
                    <a:pt x="921618" y="1104161"/>
                  </a:lnTo>
                  <a:lnTo>
                    <a:pt x="950575" y="1141365"/>
                  </a:lnTo>
                  <a:lnTo>
                    <a:pt x="978070" y="1179724"/>
                  </a:lnTo>
                  <a:lnTo>
                    <a:pt x="1004059" y="1219194"/>
                  </a:lnTo>
                  <a:lnTo>
                    <a:pt x="1028501" y="1259735"/>
                  </a:lnTo>
                  <a:lnTo>
                    <a:pt x="1051352" y="1301302"/>
                  </a:lnTo>
                  <a:lnTo>
                    <a:pt x="1072572" y="1343854"/>
                  </a:lnTo>
                  <a:lnTo>
                    <a:pt x="1092117" y="1387348"/>
                  </a:lnTo>
                  <a:lnTo>
                    <a:pt x="1109945" y="1431742"/>
                  </a:lnTo>
                  <a:lnTo>
                    <a:pt x="1126014" y="1476994"/>
                  </a:lnTo>
                  <a:lnTo>
                    <a:pt x="1140282" y="1523060"/>
                  </a:lnTo>
                  <a:lnTo>
                    <a:pt x="1820710" y="1523060"/>
                  </a:lnTo>
                  <a:lnTo>
                    <a:pt x="1811660" y="1476105"/>
                  </a:lnTo>
                  <a:lnTo>
                    <a:pt x="1801432" y="1429576"/>
                  </a:lnTo>
                  <a:lnTo>
                    <a:pt x="1790042" y="1383489"/>
                  </a:lnTo>
                  <a:lnTo>
                    <a:pt x="1777507" y="1337859"/>
                  </a:lnTo>
                  <a:lnTo>
                    <a:pt x="1763842" y="1292704"/>
                  </a:lnTo>
                  <a:lnTo>
                    <a:pt x="1749064" y="1248039"/>
                  </a:lnTo>
                  <a:lnTo>
                    <a:pt x="1733190" y="1203881"/>
                  </a:lnTo>
                  <a:lnTo>
                    <a:pt x="1716235" y="1160246"/>
                  </a:lnTo>
                  <a:lnTo>
                    <a:pt x="1698215" y="1117151"/>
                  </a:lnTo>
                  <a:lnTo>
                    <a:pt x="1679148" y="1074612"/>
                  </a:lnTo>
                  <a:lnTo>
                    <a:pt x="1659049" y="1032644"/>
                  </a:lnTo>
                  <a:lnTo>
                    <a:pt x="1637934" y="991265"/>
                  </a:lnTo>
                  <a:lnTo>
                    <a:pt x="1615820" y="950490"/>
                  </a:lnTo>
                  <a:lnTo>
                    <a:pt x="1592723" y="910337"/>
                  </a:lnTo>
                  <a:lnTo>
                    <a:pt x="1568659" y="870821"/>
                  </a:lnTo>
                  <a:lnTo>
                    <a:pt x="1543645" y="831958"/>
                  </a:lnTo>
                  <a:lnTo>
                    <a:pt x="1517697" y="793766"/>
                  </a:lnTo>
                  <a:lnTo>
                    <a:pt x="1490830" y="756260"/>
                  </a:lnTo>
                  <a:lnTo>
                    <a:pt x="1463062" y="719456"/>
                  </a:lnTo>
                  <a:lnTo>
                    <a:pt x="1434409" y="683371"/>
                  </a:lnTo>
                  <a:lnTo>
                    <a:pt x="1404886" y="648021"/>
                  </a:lnTo>
                  <a:lnTo>
                    <a:pt x="1374510" y="613423"/>
                  </a:lnTo>
                  <a:lnTo>
                    <a:pt x="1343298" y="579592"/>
                  </a:lnTo>
                  <a:lnTo>
                    <a:pt x="1311265" y="546546"/>
                  </a:lnTo>
                  <a:lnTo>
                    <a:pt x="1278428" y="514300"/>
                  </a:lnTo>
                  <a:lnTo>
                    <a:pt x="1244803" y="482871"/>
                  </a:lnTo>
                  <a:lnTo>
                    <a:pt x="1210406" y="452274"/>
                  </a:lnTo>
                  <a:lnTo>
                    <a:pt x="1175254" y="422528"/>
                  </a:lnTo>
                  <a:lnTo>
                    <a:pt x="1139362" y="393646"/>
                  </a:lnTo>
                  <a:lnTo>
                    <a:pt x="1102748" y="365647"/>
                  </a:lnTo>
                  <a:lnTo>
                    <a:pt x="1065427" y="338546"/>
                  </a:lnTo>
                  <a:lnTo>
                    <a:pt x="1027416" y="312359"/>
                  </a:lnTo>
                  <a:lnTo>
                    <a:pt x="988731" y="287104"/>
                  </a:lnTo>
                  <a:lnTo>
                    <a:pt x="949388" y="262795"/>
                  </a:lnTo>
                  <a:lnTo>
                    <a:pt x="909403" y="239450"/>
                  </a:lnTo>
                  <a:lnTo>
                    <a:pt x="868793" y="217085"/>
                  </a:lnTo>
                  <a:lnTo>
                    <a:pt x="827573" y="195716"/>
                  </a:lnTo>
                  <a:lnTo>
                    <a:pt x="785761" y="175359"/>
                  </a:lnTo>
                  <a:lnTo>
                    <a:pt x="743372" y="156031"/>
                  </a:lnTo>
                  <a:lnTo>
                    <a:pt x="700423" y="137748"/>
                  </a:lnTo>
                  <a:lnTo>
                    <a:pt x="656930" y="120527"/>
                  </a:lnTo>
                  <a:lnTo>
                    <a:pt x="612909" y="104383"/>
                  </a:lnTo>
                  <a:lnTo>
                    <a:pt x="568376" y="89333"/>
                  </a:lnTo>
                  <a:lnTo>
                    <a:pt x="523348" y="75393"/>
                  </a:lnTo>
                  <a:lnTo>
                    <a:pt x="477841" y="62580"/>
                  </a:lnTo>
                  <a:lnTo>
                    <a:pt x="431872" y="50910"/>
                  </a:lnTo>
                  <a:lnTo>
                    <a:pt x="385455" y="40399"/>
                  </a:lnTo>
                  <a:lnTo>
                    <a:pt x="338609" y="31064"/>
                  </a:lnTo>
                  <a:lnTo>
                    <a:pt x="291348" y="22920"/>
                  </a:lnTo>
                  <a:lnTo>
                    <a:pt x="243689" y="15984"/>
                  </a:lnTo>
                  <a:lnTo>
                    <a:pt x="195649" y="10273"/>
                  </a:lnTo>
                  <a:lnTo>
                    <a:pt x="147244" y="5803"/>
                  </a:lnTo>
                  <a:lnTo>
                    <a:pt x="98490" y="2590"/>
                  </a:lnTo>
                  <a:lnTo>
                    <a:pt x="49403" y="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C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100634" y="2306454"/>
            <a:ext cx="8616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454D58"/>
                </a:solidFill>
                <a:latin typeface="Trebuchet MS"/>
                <a:cs typeface="Trebuchet MS"/>
              </a:rPr>
              <a:t>OBJETIVOS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631222" y="1634337"/>
            <a:ext cx="4142104" cy="456565"/>
            <a:chOff x="3631222" y="1634337"/>
            <a:chExt cx="4142104" cy="456565"/>
          </a:xfrm>
        </p:grpSpPr>
        <p:sp>
          <p:nvSpPr>
            <p:cNvPr id="31" name="object 31"/>
            <p:cNvSpPr/>
            <p:nvPr/>
          </p:nvSpPr>
          <p:spPr>
            <a:xfrm>
              <a:off x="3635984" y="1639100"/>
              <a:ext cx="327660" cy="415925"/>
            </a:xfrm>
            <a:custGeom>
              <a:avLst/>
              <a:gdLst/>
              <a:ahLst/>
              <a:cxnLst/>
              <a:rect l="l" t="t" r="r" b="b"/>
              <a:pathLst>
                <a:path w="327660" h="415925">
                  <a:moveTo>
                    <a:pt x="314744" y="402869"/>
                  </a:moveTo>
                  <a:lnTo>
                    <a:pt x="12585" y="402869"/>
                  </a:lnTo>
                  <a:lnTo>
                    <a:pt x="12585" y="50355"/>
                  </a:lnTo>
                  <a:lnTo>
                    <a:pt x="314744" y="50355"/>
                  </a:lnTo>
                  <a:lnTo>
                    <a:pt x="314744" y="402869"/>
                  </a:lnTo>
                  <a:close/>
                </a:path>
                <a:path w="327660" h="415925">
                  <a:moveTo>
                    <a:pt x="214020" y="100711"/>
                  </a:moveTo>
                  <a:lnTo>
                    <a:pt x="113296" y="100711"/>
                  </a:lnTo>
                  <a:lnTo>
                    <a:pt x="113296" y="50355"/>
                  </a:lnTo>
                  <a:lnTo>
                    <a:pt x="214020" y="50355"/>
                  </a:lnTo>
                  <a:lnTo>
                    <a:pt x="214020" y="100711"/>
                  </a:lnTo>
                  <a:close/>
                </a:path>
                <a:path w="327660" h="415925">
                  <a:moveTo>
                    <a:pt x="25171" y="390283"/>
                  </a:moveTo>
                  <a:lnTo>
                    <a:pt x="302145" y="390283"/>
                  </a:lnTo>
                  <a:lnTo>
                    <a:pt x="302145" y="62953"/>
                  </a:lnTo>
                  <a:lnTo>
                    <a:pt x="25171" y="62953"/>
                  </a:lnTo>
                  <a:lnTo>
                    <a:pt x="25171" y="390283"/>
                  </a:lnTo>
                  <a:close/>
                </a:path>
                <a:path w="327660" h="415925">
                  <a:moveTo>
                    <a:pt x="327329" y="415455"/>
                  </a:moveTo>
                  <a:lnTo>
                    <a:pt x="0" y="415455"/>
                  </a:lnTo>
                  <a:lnTo>
                    <a:pt x="0" y="37757"/>
                  </a:lnTo>
                  <a:lnTo>
                    <a:pt x="327329" y="37757"/>
                  </a:lnTo>
                  <a:lnTo>
                    <a:pt x="327329" y="415455"/>
                  </a:lnTo>
                  <a:close/>
                </a:path>
                <a:path w="327660" h="415925">
                  <a:moveTo>
                    <a:pt x="125895" y="88125"/>
                  </a:moveTo>
                  <a:lnTo>
                    <a:pt x="201434" y="88125"/>
                  </a:lnTo>
                  <a:lnTo>
                    <a:pt x="201434" y="62941"/>
                  </a:lnTo>
                  <a:lnTo>
                    <a:pt x="125895" y="62941"/>
                  </a:lnTo>
                  <a:lnTo>
                    <a:pt x="125895" y="88125"/>
                  </a:lnTo>
                  <a:close/>
                </a:path>
                <a:path w="327660" h="415925">
                  <a:moveTo>
                    <a:pt x="226606" y="113309"/>
                  </a:moveTo>
                  <a:lnTo>
                    <a:pt x="100711" y="113309"/>
                  </a:lnTo>
                  <a:lnTo>
                    <a:pt x="100711" y="37769"/>
                  </a:lnTo>
                  <a:lnTo>
                    <a:pt x="226606" y="37769"/>
                  </a:lnTo>
                  <a:lnTo>
                    <a:pt x="226606" y="113309"/>
                  </a:lnTo>
                  <a:close/>
                </a:path>
                <a:path w="327660" h="415925">
                  <a:moveTo>
                    <a:pt x="226606" y="25184"/>
                  </a:moveTo>
                  <a:lnTo>
                    <a:pt x="100711" y="25184"/>
                  </a:lnTo>
                  <a:lnTo>
                    <a:pt x="100711" y="0"/>
                  </a:lnTo>
                  <a:lnTo>
                    <a:pt x="226606" y="0"/>
                  </a:lnTo>
                  <a:lnTo>
                    <a:pt x="226606" y="25184"/>
                  </a:lnTo>
                  <a:close/>
                </a:path>
                <a:path w="327660" h="415925">
                  <a:moveTo>
                    <a:pt x="276974" y="159473"/>
                  </a:moveTo>
                  <a:lnTo>
                    <a:pt x="50355" y="159473"/>
                  </a:lnTo>
                  <a:lnTo>
                    <a:pt x="50355" y="134289"/>
                  </a:lnTo>
                  <a:lnTo>
                    <a:pt x="276974" y="134289"/>
                  </a:lnTo>
                  <a:lnTo>
                    <a:pt x="276974" y="159473"/>
                  </a:lnTo>
                  <a:close/>
                </a:path>
                <a:path w="327660" h="415925">
                  <a:moveTo>
                    <a:pt x="276974" y="216128"/>
                  </a:moveTo>
                  <a:lnTo>
                    <a:pt x="50355" y="216128"/>
                  </a:lnTo>
                  <a:lnTo>
                    <a:pt x="50355" y="190944"/>
                  </a:lnTo>
                  <a:lnTo>
                    <a:pt x="276974" y="190944"/>
                  </a:lnTo>
                  <a:lnTo>
                    <a:pt x="276974" y="216128"/>
                  </a:lnTo>
                  <a:close/>
                </a:path>
                <a:path w="327660" h="415925">
                  <a:moveTo>
                    <a:pt x="276974" y="272770"/>
                  </a:moveTo>
                  <a:lnTo>
                    <a:pt x="50355" y="272770"/>
                  </a:lnTo>
                  <a:lnTo>
                    <a:pt x="50355" y="247586"/>
                  </a:lnTo>
                  <a:lnTo>
                    <a:pt x="276974" y="247586"/>
                  </a:lnTo>
                  <a:lnTo>
                    <a:pt x="276974" y="272770"/>
                  </a:lnTo>
                  <a:close/>
                </a:path>
              </a:pathLst>
            </a:custGeom>
            <a:ln w="9525">
              <a:solidFill>
                <a:srgbClr val="93BA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53114" y="1938679"/>
              <a:ext cx="122212" cy="8696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492233" y="1703186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374878" y="187439"/>
                  </a:moveTo>
                  <a:lnTo>
                    <a:pt x="368182" y="237267"/>
                  </a:lnTo>
                  <a:lnTo>
                    <a:pt x="349287" y="282042"/>
                  </a:lnTo>
                  <a:lnTo>
                    <a:pt x="319978" y="319978"/>
                  </a:lnTo>
                  <a:lnTo>
                    <a:pt x="282042" y="349287"/>
                  </a:lnTo>
                  <a:lnTo>
                    <a:pt x="237267" y="368182"/>
                  </a:lnTo>
                  <a:lnTo>
                    <a:pt x="187439" y="374878"/>
                  </a:lnTo>
                  <a:lnTo>
                    <a:pt x="137611" y="368182"/>
                  </a:lnTo>
                  <a:lnTo>
                    <a:pt x="92836" y="349287"/>
                  </a:lnTo>
                  <a:lnTo>
                    <a:pt x="54900" y="319978"/>
                  </a:lnTo>
                  <a:lnTo>
                    <a:pt x="25591" y="282042"/>
                  </a:lnTo>
                  <a:lnTo>
                    <a:pt x="6695" y="237267"/>
                  </a:lnTo>
                  <a:lnTo>
                    <a:pt x="0" y="187439"/>
                  </a:lnTo>
                  <a:lnTo>
                    <a:pt x="6695" y="137611"/>
                  </a:lnTo>
                  <a:lnTo>
                    <a:pt x="25591" y="92836"/>
                  </a:lnTo>
                  <a:lnTo>
                    <a:pt x="54900" y="54900"/>
                  </a:lnTo>
                  <a:lnTo>
                    <a:pt x="92836" y="25591"/>
                  </a:lnTo>
                  <a:lnTo>
                    <a:pt x="137611" y="6695"/>
                  </a:lnTo>
                  <a:lnTo>
                    <a:pt x="187439" y="0"/>
                  </a:lnTo>
                  <a:lnTo>
                    <a:pt x="237267" y="6695"/>
                  </a:lnTo>
                  <a:lnTo>
                    <a:pt x="282042" y="25591"/>
                  </a:lnTo>
                  <a:lnTo>
                    <a:pt x="319978" y="54900"/>
                  </a:lnTo>
                  <a:lnTo>
                    <a:pt x="349287" y="92836"/>
                  </a:lnTo>
                  <a:lnTo>
                    <a:pt x="368182" y="137611"/>
                  </a:lnTo>
                  <a:lnTo>
                    <a:pt x="374878" y="187439"/>
                  </a:lnTo>
                  <a:close/>
                </a:path>
              </a:pathLst>
            </a:custGeom>
            <a:ln w="12700">
              <a:solidFill>
                <a:srgbClr val="FA8E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29726" y="1740677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4" h="300355">
                  <a:moveTo>
                    <a:pt x="299897" y="149948"/>
                  </a:moveTo>
                  <a:lnTo>
                    <a:pt x="292253" y="197345"/>
                  </a:lnTo>
                  <a:lnTo>
                    <a:pt x="270966" y="238507"/>
                  </a:lnTo>
                  <a:lnTo>
                    <a:pt x="238507" y="270966"/>
                  </a:lnTo>
                  <a:lnTo>
                    <a:pt x="197345" y="292253"/>
                  </a:lnTo>
                  <a:lnTo>
                    <a:pt x="149948" y="299897"/>
                  </a:lnTo>
                  <a:lnTo>
                    <a:pt x="102552" y="292253"/>
                  </a:lnTo>
                  <a:lnTo>
                    <a:pt x="61390" y="270966"/>
                  </a:lnTo>
                  <a:lnTo>
                    <a:pt x="28930" y="238507"/>
                  </a:lnTo>
                  <a:lnTo>
                    <a:pt x="7644" y="197345"/>
                  </a:lnTo>
                  <a:lnTo>
                    <a:pt x="0" y="149948"/>
                  </a:lnTo>
                  <a:lnTo>
                    <a:pt x="7644" y="102552"/>
                  </a:lnTo>
                  <a:lnTo>
                    <a:pt x="28930" y="61390"/>
                  </a:lnTo>
                  <a:lnTo>
                    <a:pt x="61390" y="28930"/>
                  </a:lnTo>
                  <a:lnTo>
                    <a:pt x="102552" y="7644"/>
                  </a:lnTo>
                  <a:lnTo>
                    <a:pt x="149948" y="0"/>
                  </a:lnTo>
                  <a:lnTo>
                    <a:pt x="197345" y="7644"/>
                  </a:lnTo>
                  <a:lnTo>
                    <a:pt x="238507" y="28930"/>
                  </a:lnTo>
                  <a:lnTo>
                    <a:pt x="270966" y="61390"/>
                  </a:lnTo>
                  <a:lnTo>
                    <a:pt x="292253" y="102552"/>
                  </a:lnTo>
                  <a:lnTo>
                    <a:pt x="299897" y="149948"/>
                  </a:lnTo>
                  <a:close/>
                </a:path>
              </a:pathLst>
            </a:custGeom>
            <a:ln w="12700">
              <a:solidFill>
                <a:srgbClr val="FA8E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54506" y="1765467"/>
              <a:ext cx="250329" cy="25031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479737" y="1690688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199936" y="0"/>
                  </a:moveTo>
                  <a:lnTo>
                    <a:pt x="154147" y="5289"/>
                  </a:lnTo>
                  <a:lnTo>
                    <a:pt x="112084" y="20351"/>
                  </a:lnTo>
                  <a:lnTo>
                    <a:pt x="74958" y="43978"/>
                  </a:lnTo>
                  <a:lnTo>
                    <a:pt x="43978" y="74958"/>
                  </a:lnTo>
                  <a:lnTo>
                    <a:pt x="20351" y="112084"/>
                  </a:lnTo>
                  <a:lnTo>
                    <a:pt x="5289" y="154147"/>
                  </a:lnTo>
                  <a:lnTo>
                    <a:pt x="0" y="199936"/>
                  </a:lnTo>
                  <a:lnTo>
                    <a:pt x="5289" y="245725"/>
                  </a:lnTo>
                  <a:lnTo>
                    <a:pt x="20351" y="287787"/>
                  </a:lnTo>
                  <a:lnTo>
                    <a:pt x="43978" y="324913"/>
                  </a:lnTo>
                  <a:lnTo>
                    <a:pt x="74958" y="355894"/>
                  </a:lnTo>
                  <a:lnTo>
                    <a:pt x="112084" y="379520"/>
                  </a:lnTo>
                  <a:lnTo>
                    <a:pt x="154147" y="394582"/>
                  </a:lnTo>
                  <a:lnTo>
                    <a:pt x="199936" y="399872"/>
                  </a:lnTo>
                  <a:lnTo>
                    <a:pt x="245725" y="394582"/>
                  </a:lnTo>
                  <a:lnTo>
                    <a:pt x="287787" y="379520"/>
                  </a:lnTo>
                  <a:lnTo>
                    <a:pt x="295081" y="374878"/>
                  </a:lnTo>
                  <a:lnTo>
                    <a:pt x="199936" y="374878"/>
                  </a:lnTo>
                  <a:lnTo>
                    <a:pt x="153481" y="368619"/>
                  </a:lnTo>
                  <a:lnTo>
                    <a:pt x="111705" y="350960"/>
                  </a:lnTo>
                  <a:lnTo>
                    <a:pt x="76288" y="323583"/>
                  </a:lnTo>
                  <a:lnTo>
                    <a:pt x="48911" y="288166"/>
                  </a:lnTo>
                  <a:lnTo>
                    <a:pt x="31253" y="246391"/>
                  </a:lnTo>
                  <a:lnTo>
                    <a:pt x="24993" y="199936"/>
                  </a:lnTo>
                  <a:lnTo>
                    <a:pt x="31163" y="154147"/>
                  </a:lnTo>
                  <a:lnTo>
                    <a:pt x="48911" y="111705"/>
                  </a:lnTo>
                  <a:lnTo>
                    <a:pt x="76288" y="76288"/>
                  </a:lnTo>
                  <a:lnTo>
                    <a:pt x="111705" y="48911"/>
                  </a:lnTo>
                  <a:lnTo>
                    <a:pt x="153481" y="31253"/>
                  </a:lnTo>
                  <a:lnTo>
                    <a:pt x="199936" y="24993"/>
                  </a:lnTo>
                  <a:lnTo>
                    <a:pt x="295081" y="24993"/>
                  </a:lnTo>
                  <a:lnTo>
                    <a:pt x="287787" y="20351"/>
                  </a:lnTo>
                  <a:lnTo>
                    <a:pt x="245725" y="5289"/>
                  </a:lnTo>
                  <a:lnTo>
                    <a:pt x="199936" y="0"/>
                  </a:lnTo>
                  <a:close/>
                </a:path>
                <a:path w="400050" h="400050">
                  <a:moveTo>
                    <a:pt x="295081" y="24993"/>
                  </a:moveTo>
                  <a:lnTo>
                    <a:pt x="199936" y="24993"/>
                  </a:lnTo>
                  <a:lnTo>
                    <a:pt x="246391" y="31253"/>
                  </a:lnTo>
                  <a:lnTo>
                    <a:pt x="288166" y="48911"/>
                  </a:lnTo>
                  <a:lnTo>
                    <a:pt x="323583" y="76288"/>
                  </a:lnTo>
                  <a:lnTo>
                    <a:pt x="350960" y="111705"/>
                  </a:lnTo>
                  <a:lnTo>
                    <a:pt x="368619" y="153481"/>
                  </a:lnTo>
                  <a:lnTo>
                    <a:pt x="374878" y="199936"/>
                  </a:lnTo>
                  <a:lnTo>
                    <a:pt x="368708" y="245725"/>
                  </a:lnTo>
                  <a:lnTo>
                    <a:pt x="368619" y="246391"/>
                  </a:lnTo>
                  <a:lnTo>
                    <a:pt x="350960" y="288166"/>
                  </a:lnTo>
                  <a:lnTo>
                    <a:pt x="323583" y="323583"/>
                  </a:lnTo>
                  <a:lnTo>
                    <a:pt x="288166" y="350960"/>
                  </a:lnTo>
                  <a:lnTo>
                    <a:pt x="246391" y="368619"/>
                  </a:lnTo>
                  <a:lnTo>
                    <a:pt x="199936" y="374878"/>
                  </a:lnTo>
                  <a:lnTo>
                    <a:pt x="295081" y="374878"/>
                  </a:lnTo>
                  <a:lnTo>
                    <a:pt x="355894" y="324913"/>
                  </a:lnTo>
                  <a:lnTo>
                    <a:pt x="379520" y="287787"/>
                  </a:lnTo>
                  <a:lnTo>
                    <a:pt x="394582" y="245725"/>
                  </a:lnTo>
                  <a:lnTo>
                    <a:pt x="399872" y="199936"/>
                  </a:lnTo>
                  <a:lnTo>
                    <a:pt x="394582" y="154147"/>
                  </a:lnTo>
                  <a:lnTo>
                    <a:pt x="379520" y="112084"/>
                  </a:lnTo>
                  <a:lnTo>
                    <a:pt x="355894" y="74958"/>
                  </a:lnTo>
                  <a:lnTo>
                    <a:pt x="324913" y="43978"/>
                  </a:lnTo>
                  <a:lnTo>
                    <a:pt x="295081" y="24993"/>
                  </a:lnTo>
                  <a:close/>
                </a:path>
              </a:pathLst>
            </a:custGeom>
            <a:solidFill>
              <a:srgbClr val="FA8E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73361" y="1784308"/>
              <a:ext cx="212623" cy="21263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554718" y="1765664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89" h="250189">
                  <a:moveTo>
                    <a:pt x="124955" y="249923"/>
                  </a:moveTo>
                  <a:lnTo>
                    <a:pt x="76364" y="240087"/>
                  </a:lnTo>
                  <a:lnTo>
                    <a:pt x="36641" y="213280"/>
                  </a:lnTo>
                  <a:lnTo>
                    <a:pt x="9835" y="173553"/>
                  </a:lnTo>
                  <a:lnTo>
                    <a:pt x="0" y="124955"/>
                  </a:lnTo>
                  <a:lnTo>
                    <a:pt x="9835" y="76364"/>
                  </a:lnTo>
                  <a:lnTo>
                    <a:pt x="36641" y="36641"/>
                  </a:lnTo>
                  <a:lnTo>
                    <a:pt x="76364" y="9835"/>
                  </a:lnTo>
                  <a:lnTo>
                    <a:pt x="124955" y="0"/>
                  </a:lnTo>
                  <a:lnTo>
                    <a:pt x="173545" y="9835"/>
                  </a:lnTo>
                  <a:lnTo>
                    <a:pt x="213269" y="36641"/>
                  </a:lnTo>
                  <a:lnTo>
                    <a:pt x="240075" y="76364"/>
                  </a:lnTo>
                  <a:lnTo>
                    <a:pt x="249910" y="124955"/>
                  </a:lnTo>
                  <a:lnTo>
                    <a:pt x="240075" y="173553"/>
                  </a:lnTo>
                  <a:lnTo>
                    <a:pt x="213269" y="213280"/>
                  </a:lnTo>
                  <a:lnTo>
                    <a:pt x="173545" y="240087"/>
                  </a:lnTo>
                  <a:lnTo>
                    <a:pt x="124955" y="249923"/>
                  </a:lnTo>
                  <a:close/>
                </a:path>
              </a:pathLst>
            </a:custGeom>
            <a:ln w="12700">
              <a:solidFill>
                <a:srgbClr val="FA8E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61999" y="1843803"/>
              <a:ext cx="364618" cy="9364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389053" y="1701998"/>
              <a:ext cx="370205" cy="323850"/>
            </a:xfrm>
            <a:custGeom>
              <a:avLst/>
              <a:gdLst/>
              <a:ahLst/>
              <a:cxnLst/>
              <a:rect l="l" t="t" r="r" b="b"/>
              <a:pathLst>
                <a:path w="370204" h="323850">
                  <a:moveTo>
                    <a:pt x="103949" y="0"/>
                  </a:moveTo>
                  <a:lnTo>
                    <a:pt x="0" y="0"/>
                  </a:lnTo>
                  <a:lnTo>
                    <a:pt x="0" y="323380"/>
                  </a:lnTo>
                  <a:lnTo>
                    <a:pt x="369582" y="323380"/>
                  </a:lnTo>
                  <a:lnTo>
                    <a:pt x="369582" y="69291"/>
                  </a:lnTo>
                  <a:lnTo>
                    <a:pt x="173240" y="69291"/>
                  </a:lnTo>
                  <a:lnTo>
                    <a:pt x="103949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374625" y="1687555"/>
              <a:ext cx="398780" cy="352425"/>
            </a:xfrm>
            <a:custGeom>
              <a:avLst/>
              <a:gdLst/>
              <a:ahLst/>
              <a:cxnLst/>
              <a:rect l="l" t="t" r="r" b="b"/>
              <a:pathLst>
                <a:path w="398779" h="352425">
                  <a:moveTo>
                    <a:pt x="124358" y="0"/>
                  </a:moveTo>
                  <a:lnTo>
                    <a:pt x="0" y="0"/>
                  </a:lnTo>
                  <a:lnTo>
                    <a:pt x="0" y="352247"/>
                  </a:lnTo>
                  <a:lnTo>
                    <a:pt x="398449" y="352247"/>
                  </a:lnTo>
                  <a:lnTo>
                    <a:pt x="398449" y="323380"/>
                  </a:lnTo>
                  <a:lnTo>
                    <a:pt x="28867" y="323380"/>
                  </a:lnTo>
                  <a:lnTo>
                    <a:pt x="28867" y="28867"/>
                  </a:lnTo>
                  <a:lnTo>
                    <a:pt x="153225" y="28867"/>
                  </a:lnTo>
                  <a:lnTo>
                    <a:pt x="124358" y="0"/>
                  </a:lnTo>
                  <a:close/>
                </a:path>
                <a:path w="398779" h="352425">
                  <a:moveTo>
                    <a:pt x="153225" y="28867"/>
                  </a:moveTo>
                  <a:lnTo>
                    <a:pt x="112395" y="28867"/>
                  </a:lnTo>
                  <a:lnTo>
                    <a:pt x="181686" y="98171"/>
                  </a:lnTo>
                  <a:lnTo>
                    <a:pt x="369570" y="98171"/>
                  </a:lnTo>
                  <a:lnTo>
                    <a:pt x="369570" y="323380"/>
                  </a:lnTo>
                  <a:lnTo>
                    <a:pt x="398449" y="323380"/>
                  </a:lnTo>
                  <a:lnTo>
                    <a:pt x="398449" y="69291"/>
                  </a:lnTo>
                  <a:lnTo>
                    <a:pt x="193649" y="69291"/>
                  </a:lnTo>
                  <a:lnTo>
                    <a:pt x="153225" y="28867"/>
                  </a:lnTo>
                  <a:close/>
                </a:path>
              </a:pathLst>
            </a:custGeom>
            <a:solidFill>
              <a:srgbClr val="894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23698" y="1739439"/>
              <a:ext cx="300355" cy="251460"/>
            </a:xfrm>
            <a:custGeom>
              <a:avLst/>
              <a:gdLst/>
              <a:ahLst/>
              <a:cxnLst/>
              <a:rect l="l" t="t" r="r" b="b"/>
              <a:pathLst>
                <a:path w="300354" h="251460">
                  <a:moveTo>
                    <a:pt x="57746" y="0"/>
                  </a:moveTo>
                  <a:lnTo>
                    <a:pt x="0" y="0"/>
                  </a:lnTo>
                  <a:lnTo>
                    <a:pt x="0" y="251282"/>
                  </a:lnTo>
                  <a:lnTo>
                    <a:pt x="300291" y="251282"/>
                  </a:lnTo>
                  <a:lnTo>
                    <a:pt x="300291" y="66497"/>
                  </a:lnTo>
                  <a:lnTo>
                    <a:pt x="124244" y="66497"/>
                  </a:lnTo>
                  <a:lnTo>
                    <a:pt x="57746" y="0"/>
                  </a:lnTo>
                  <a:close/>
                </a:path>
              </a:pathLst>
            </a:custGeom>
            <a:solidFill>
              <a:srgbClr val="CE92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186050" y="2183711"/>
            <a:ext cx="1320800" cy="328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1800"/>
              </a:lnSpc>
              <a:spcBef>
                <a:spcPts val="95"/>
              </a:spcBef>
            </a:pPr>
            <a:r>
              <a:rPr sz="650" b="1" spc="30" dirty="0">
                <a:solidFill>
                  <a:srgbClr val="5F5F5F"/>
                </a:solidFill>
                <a:latin typeface="Trebuchet MS"/>
                <a:cs typeface="Trebuchet MS"/>
              </a:rPr>
              <a:t>Construcción</a:t>
            </a:r>
            <a:r>
              <a:rPr sz="650" b="1" spc="35" dirty="0">
                <a:solidFill>
                  <a:srgbClr val="5F5F5F"/>
                </a:solidFill>
                <a:latin typeface="Trebuchet MS"/>
                <a:cs typeface="Trebuchet MS"/>
              </a:rPr>
              <a:t> </a:t>
            </a:r>
            <a:r>
              <a:rPr sz="650" b="1" spc="30" dirty="0">
                <a:solidFill>
                  <a:srgbClr val="5F5F5F"/>
                </a:solidFill>
                <a:latin typeface="Trebuchet MS"/>
                <a:cs typeface="Trebuchet MS"/>
              </a:rPr>
              <a:t>de</a:t>
            </a:r>
            <a:r>
              <a:rPr sz="650" b="1" spc="40" dirty="0">
                <a:solidFill>
                  <a:srgbClr val="5F5F5F"/>
                </a:solidFill>
                <a:latin typeface="Trebuchet MS"/>
                <a:cs typeface="Trebuchet MS"/>
              </a:rPr>
              <a:t> </a:t>
            </a:r>
            <a:r>
              <a:rPr sz="650" b="1" spc="30" dirty="0">
                <a:solidFill>
                  <a:srgbClr val="5F5F5F"/>
                </a:solidFill>
                <a:latin typeface="Trebuchet MS"/>
                <a:cs typeface="Trebuchet MS"/>
              </a:rPr>
              <a:t>argumentos</a:t>
            </a:r>
            <a:r>
              <a:rPr sz="650" b="1" spc="35" dirty="0">
                <a:solidFill>
                  <a:srgbClr val="5F5F5F"/>
                </a:solidFill>
                <a:latin typeface="Trebuchet MS"/>
                <a:cs typeface="Trebuchet MS"/>
              </a:rPr>
              <a:t> </a:t>
            </a:r>
            <a:r>
              <a:rPr sz="650" b="1" spc="-50" dirty="0">
                <a:solidFill>
                  <a:srgbClr val="5F5F5F"/>
                </a:solidFill>
                <a:latin typeface="Trebuchet MS"/>
                <a:cs typeface="Trebuchet MS"/>
              </a:rPr>
              <a:t>y</a:t>
            </a:r>
            <a:r>
              <a:rPr sz="650" b="1" spc="10" dirty="0">
                <a:solidFill>
                  <a:srgbClr val="5F5F5F"/>
                </a:solidFill>
                <a:latin typeface="Trebuchet MS"/>
                <a:cs typeface="Trebuchet MS"/>
              </a:rPr>
              <a:t> político-jurídicos</a:t>
            </a:r>
            <a:r>
              <a:rPr sz="650" b="1" spc="120" dirty="0">
                <a:solidFill>
                  <a:srgbClr val="5F5F5F"/>
                </a:solidFill>
                <a:latin typeface="Trebuchet MS"/>
                <a:cs typeface="Trebuchet MS"/>
              </a:rPr>
              <a:t> </a:t>
            </a:r>
            <a:r>
              <a:rPr sz="650" b="1" spc="10" dirty="0">
                <a:solidFill>
                  <a:srgbClr val="5F5F5F"/>
                </a:solidFill>
                <a:latin typeface="Trebuchet MS"/>
                <a:cs typeface="Trebuchet MS"/>
              </a:rPr>
              <a:t>y</a:t>
            </a:r>
            <a:r>
              <a:rPr sz="650" b="1" spc="125" dirty="0">
                <a:solidFill>
                  <a:srgbClr val="5F5F5F"/>
                </a:solidFill>
                <a:latin typeface="Trebuchet MS"/>
                <a:cs typeface="Trebuchet MS"/>
              </a:rPr>
              <a:t> </a:t>
            </a:r>
            <a:r>
              <a:rPr sz="650" b="1" spc="-10" dirty="0">
                <a:solidFill>
                  <a:srgbClr val="5F5F5F"/>
                </a:solidFill>
                <a:latin typeface="Trebuchet MS"/>
                <a:cs typeface="Trebuchet MS"/>
              </a:rPr>
              <a:t>razones</a:t>
            </a:r>
            <a:r>
              <a:rPr sz="650" b="1" spc="30" dirty="0">
                <a:solidFill>
                  <a:srgbClr val="5F5F5F"/>
                </a:solidFill>
                <a:latin typeface="Trebuchet MS"/>
                <a:cs typeface="Trebuchet MS"/>
              </a:rPr>
              <a:t> socio-económicas</a:t>
            </a:r>
            <a:r>
              <a:rPr sz="650" b="1" spc="145" dirty="0">
                <a:solidFill>
                  <a:srgbClr val="5F5F5F"/>
                </a:solidFill>
                <a:latin typeface="Trebuchet MS"/>
                <a:cs typeface="Trebuchet MS"/>
              </a:rPr>
              <a:t> </a:t>
            </a:r>
            <a:r>
              <a:rPr sz="650" b="1" spc="-25" dirty="0">
                <a:solidFill>
                  <a:srgbClr val="5F5F5F"/>
                </a:solidFill>
                <a:latin typeface="Trebuchet MS"/>
                <a:cs typeface="Trebuchet MS"/>
              </a:rPr>
              <a:t>que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84399" y="2486149"/>
            <a:ext cx="92456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spc="10" dirty="0">
                <a:solidFill>
                  <a:srgbClr val="5F5F5F"/>
                </a:solidFill>
                <a:latin typeface="Trebuchet MS"/>
                <a:cs typeface="Trebuchet MS"/>
              </a:rPr>
              <a:t>justifiquen la</a:t>
            </a:r>
            <a:r>
              <a:rPr sz="650" b="1" spc="15" dirty="0">
                <a:solidFill>
                  <a:srgbClr val="5F5F5F"/>
                </a:solidFill>
                <a:latin typeface="Trebuchet MS"/>
                <a:cs typeface="Trebuchet MS"/>
              </a:rPr>
              <a:t> </a:t>
            </a:r>
            <a:r>
              <a:rPr sz="650" b="1" spc="-10" dirty="0">
                <a:solidFill>
                  <a:srgbClr val="5F5F5F"/>
                </a:solidFill>
                <a:latin typeface="Trebuchet MS"/>
                <a:cs typeface="Trebuchet MS"/>
              </a:rPr>
              <a:t>emisión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05783" y="2241174"/>
            <a:ext cx="1312545" cy="227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>
              <a:lnSpc>
                <a:spcPct val="101800"/>
              </a:lnSpc>
              <a:spcBef>
                <a:spcPts val="95"/>
              </a:spcBef>
            </a:pPr>
            <a:r>
              <a:rPr sz="650" b="1" spc="30" dirty="0">
                <a:solidFill>
                  <a:srgbClr val="5F5F5F"/>
                </a:solidFill>
                <a:latin typeface="Trebuchet MS"/>
                <a:cs typeface="Trebuchet MS"/>
              </a:rPr>
              <a:t>Investigación</a:t>
            </a:r>
            <a:r>
              <a:rPr sz="650" b="1" dirty="0">
                <a:solidFill>
                  <a:srgbClr val="5F5F5F"/>
                </a:solidFill>
                <a:latin typeface="Trebuchet MS"/>
                <a:cs typeface="Trebuchet MS"/>
              </a:rPr>
              <a:t> </a:t>
            </a:r>
            <a:r>
              <a:rPr sz="650" b="1" spc="30" dirty="0">
                <a:solidFill>
                  <a:srgbClr val="5F5F5F"/>
                </a:solidFill>
                <a:latin typeface="Trebuchet MS"/>
                <a:cs typeface="Trebuchet MS"/>
              </a:rPr>
              <a:t>y</a:t>
            </a:r>
            <a:r>
              <a:rPr sz="650" b="1" spc="5" dirty="0">
                <a:solidFill>
                  <a:srgbClr val="5F5F5F"/>
                </a:solidFill>
                <a:latin typeface="Trebuchet MS"/>
                <a:cs typeface="Trebuchet MS"/>
              </a:rPr>
              <a:t> </a:t>
            </a:r>
            <a:r>
              <a:rPr sz="650" b="1" spc="30" dirty="0">
                <a:solidFill>
                  <a:srgbClr val="5F5F5F"/>
                </a:solidFill>
                <a:latin typeface="Trebuchet MS"/>
                <a:cs typeface="Trebuchet MS"/>
              </a:rPr>
              <a:t>descripción</a:t>
            </a:r>
            <a:r>
              <a:rPr sz="650" b="1" spc="5" dirty="0">
                <a:solidFill>
                  <a:srgbClr val="5F5F5F"/>
                </a:solidFill>
                <a:latin typeface="Trebuchet MS"/>
                <a:cs typeface="Trebuchet MS"/>
              </a:rPr>
              <a:t> </a:t>
            </a:r>
            <a:r>
              <a:rPr sz="650" b="1" spc="-25" dirty="0">
                <a:solidFill>
                  <a:srgbClr val="5F5F5F"/>
                </a:solidFill>
                <a:latin typeface="Trebuchet MS"/>
                <a:cs typeface="Trebuchet MS"/>
              </a:rPr>
              <a:t>de</a:t>
            </a:r>
            <a:r>
              <a:rPr sz="650" b="1" spc="30" dirty="0">
                <a:solidFill>
                  <a:srgbClr val="5F5F5F"/>
                </a:solidFill>
                <a:latin typeface="Trebuchet MS"/>
                <a:cs typeface="Trebuchet MS"/>
              </a:rPr>
              <a:t> insumos</a:t>
            </a:r>
            <a:r>
              <a:rPr sz="650" b="1" spc="10" dirty="0">
                <a:solidFill>
                  <a:srgbClr val="5F5F5F"/>
                </a:solidFill>
                <a:latin typeface="Trebuchet MS"/>
                <a:cs typeface="Trebuchet MS"/>
              </a:rPr>
              <a:t> </a:t>
            </a:r>
            <a:r>
              <a:rPr sz="650" b="1" spc="30" dirty="0">
                <a:solidFill>
                  <a:srgbClr val="5F5F5F"/>
                </a:solidFill>
                <a:latin typeface="Trebuchet MS"/>
                <a:cs typeface="Trebuchet MS"/>
              </a:rPr>
              <a:t>de</a:t>
            </a:r>
            <a:r>
              <a:rPr sz="650" b="1" spc="15" dirty="0">
                <a:solidFill>
                  <a:srgbClr val="5F5F5F"/>
                </a:solidFill>
                <a:latin typeface="Trebuchet MS"/>
                <a:cs typeface="Trebuchet MS"/>
              </a:rPr>
              <a:t> </a:t>
            </a:r>
            <a:r>
              <a:rPr sz="650" b="1" spc="20" dirty="0">
                <a:solidFill>
                  <a:srgbClr val="5F5F5F"/>
                </a:solidFill>
                <a:latin typeface="Trebuchet MS"/>
                <a:cs typeface="Trebuchet MS"/>
              </a:rPr>
              <a:t>trabajo </a:t>
            </a:r>
            <a:r>
              <a:rPr sz="650" b="1" spc="-10" dirty="0">
                <a:solidFill>
                  <a:srgbClr val="5F5F5F"/>
                </a:solidFill>
                <a:latin typeface="Trebuchet MS"/>
                <a:cs typeface="Trebuchet MS"/>
              </a:rPr>
              <a:t>necesarios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950392" y="2442799"/>
            <a:ext cx="1223010" cy="227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6875" marR="5080" indent="-384810">
              <a:lnSpc>
                <a:spcPct val="101800"/>
              </a:lnSpc>
              <a:spcBef>
                <a:spcPts val="95"/>
              </a:spcBef>
            </a:pPr>
            <a:r>
              <a:rPr sz="650" b="1" spc="10" dirty="0">
                <a:solidFill>
                  <a:srgbClr val="5F5F5F"/>
                </a:solidFill>
                <a:latin typeface="Trebuchet MS"/>
                <a:cs typeface="Trebuchet MS"/>
              </a:rPr>
              <a:t>para</a:t>
            </a:r>
            <a:r>
              <a:rPr sz="650" b="1" spc="50" dirty="0">
                <a:solidFill>
                  <a:srgbClr val="5F5F5F"/>
                </a:solidFill>
                <a:latin typeface="Trebuchet MS"/>
                <a:cs typeface="Trebuchet MS"/>
              </a:rPr>
              <a:t> </a:t>
            </a:r>
            <a:r>
              <a:rPr sz="650" b="1" spc="10" dirty="0">
                <a:solidFill>
                  <a:srgbClr val="5F5F5F"/>
                </a:solidFill>
                <a:latin typeface="Trebuchet MS"/>
                <a:cs typeface="Trebuchet MS"/>
              </a:rPr>
              <a:t>la</a:t>
            </a:r>
            <a:r>
              <a:rPr sz="650" b="1" spc="50" dirty="0">
                <a:solidFill>
                  <a:srgbClr val="5F5F5F"/>
                </a:solidFill>
                <a:latin typeface="Trebuchet MS"/>
                <a:cs typeface="Trebuchet MS"/>
              </a:rPr>
              <a:t> </a:t>
            </a:r>
            <a:r>
              <a:rPr sz="650" b="1" spc="10" dirty="0">
                <a:solidFill>
                  <a:srgbClr val="5F5F5F"/>
                </a:solidFill>
                <a:latin typeface="Trebuchet MS"/>
                <a:cs typeface="Trebuchet MS"/>
              </a:rPr>
              <a:t>elaboración</a:t>
            </a:r>
            <a:r>
              <a:rPr sz="650" b="1" spc="50" dirty="0">
                <a:solidFill>
                  <a:srgbClr val="5F5F5F"/>
                </a:solidFill>
                <a:latin typeface="Trebuchet MS"/>
                <a:cs typeface="Trebuchet MS"/>
              </a:rPr>
              <a:t> </a:t>
            </a:r>
            <a:r>
              <a:rPr sz="650" b="1" spc="10" dirty="0">
                <a:solidFill>
                  <a:srgbClr val="5F5F5F"/>
                </a:solidFill>
                <a:latin typeface="Trebuchet MS"/>
                <a:cs typeface="Trebuchet MS"/>
              </a:rPr>
              <a:t>del</a:t>
            </a:r>
            <a:r>
              <a:rPr sz="650" b="1" spc="50" dirty="0">
                <a:solidFill>
                  <a:srgbClr val="5F5F5F"/>
                </a:solidFill>
                <a:latin typeface="Trebuchet MS"/>
                <a:cs typeface="Trebuchet MS"/>
              </a:rPr>
              <a:t> </a:t>
            </a:r>
            <a:r>
              <a:rPr sz="650" b="1" spc="-10" dirty="0">
                <a:solidFill>
                  <a:srgbClr val="5F5F5F"/>
                </a:solidFill>
                <a:latin typeface="Trebuchet MS"/>
                <a:cs typeface="Trebuchet MS"/>
              </a:rPr>
              <a:t>texto</a:t>
            </a:r>
            <a:r>
              <a:rPr sz="650" b="1" spc="500" dirty="0">
                <a:solidFill>
                  <a:srgbClr val="5F5F5F"/>
                </a:solidFill>
                <a:latin typeface="Trebuchet MS"/>
                <a:cs typeface="Trebuchet MS"/>
              </a:rPr>
              <a:t> </a:t>
            </a:r>
            <a:r>
              <a:rPr sz="650" b="1" spc="-10" dirty="0">
                <a:solidFill>
                  <a:srgbClr val="5F5F5F"/>
                </a:solidFill>
                <a:latin typeface="Trebuchet MS"/>
                <a:cs typeface="Trebuchet MS"/>
              </a:rPr>
              <a:t>normativo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52595" y="2272342"/>
            <a:ext cx="1339215" cy="227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7950">
              <a:lnSpc>
                <a:spcPct val="101800"/>
              </a:lnSpc>
              <a:spcBef>
                <a:spcPts val="95"/>
              </a:spcBef>
            </a:pPr>
            <a:r>
              <a:rPr sz="650" b="1" spc="10" dirty="0">
                <a:solidFill>
                  <a:srgbClr val="5F5F5F"/>
                </a:solidFill>
                <a:latin typeface="Trebuchet MS"/>
                <a:cs typeface="Trebuchet MS"/>
              </a:rPr>
              <a:t>Formulación</a:t>
            </a:r>
            <a:r>
              <a:rPr sz="650" b="1" spc="70" dirty="0">
                <a:solidFill>
                  <a:srgbClr val="5F5F5F"/>
                </a:solidFill>
                <a:latin typeface="Trebuchet MS"/>
                <a:cs typeface="Trebuchet MS"/>
              </a:rPr>
              <a:t> </a:t>
            </a:r>
            <a:r>
              <a:rPr sz="650" b="1" spc="10" dirty="0">
                <a:solidFill>
                  <a:srgbClr val="5F5F5F"/>
                </a:solidFill>
                <a:latin typeface="Trebuchet MS"/>
                <a:cs typeface="Trebuchet MS"/>
              </a:rPr>
              <a:t>de</a:t>
            </a:r>
            <a:r>
              <a:rPr sz="650" b="1" spc="70" dirty="0">
                <a:solidFill>
                  <a:srgbClr val="5F5F5F"/>
                </a:solidFill>
                <a:latin typeface="Trebuchet MS"/>
                <a:cs typeface="Trebuchet MS"/>
              </a:rPr>
              <a:t> </a:t>
            </a:r>
            <a:r>
              <a:rPr sz="650" b="1" spc="10" dirty="0">
                <a:solidFill>
                  <a:srgbClr val="5F5F5F"/>
                </a:solidFill>
                <a:latin typeface="Trebuchet MS"/>
                <a:cs typeface="Trebuchet MS"/>
              </a:rPr>
              <a:t>los</a:t>
            </a:r>
            <a:r>
              <a:rPr sz="650" b="1" spc="75" dirty="0">
                <a:solidFill>
                  <a:srgbClr val="5F5F5F"/>
                </a:solidFill>
                <a:latin typeface="Trebuchet MS"/>
                <a:cs typeface="Trebuchet MS"/>
              </a:rPr>
              <a:t> </a:t>
            </a:r>
            <a:r>
              <a:rPr sz="650" b="1" spc="10" dirty="0">
                <a:solidFill>
                  <a:srgbClr val="5F5F5F"/>
                </a:solidFill>
                <a:latin typeface="Trebuchet MS"/>
                <a:cs typeface="Trebuchet MS"/>
              </a:rPr>
              <a:t>fines</a:t>
            </a:r>
            <a:r>
              <a:rPr sz="650" b="1" spc="70" dirty="0">
                <a:solidFill>
                  <a:srgbClr val="5F5F5F"/>
                </a:solidFill>
                <a:latin typeface="Trebuchet MS"/>
                <a:cs typeface="Trebuchet MS"/>
              </a:rPr>
              <a:t> </a:t>
            </a:r>
            <a:r>
              <a:rPr sz="650" b="1" spc="-50" dirty="0">
                <a:solidFill>
                  <a:srgbClr val="5F5F5F"/>
                </a:solidFill>
                <a:latin typeface="Trebuchet MS"/>
                <a:cs typeface="Trebuchet MS"/>
              </a:rPr>
              <a:t>y</a:t>
            </a:r>
            <a:r>
              <a:rPr sz="650" b="1" spc="10" dirty="0">
                <a:solidFill>
                  <a:srgbClr val="5F5F5F"/>
                </a:solidFill>
                <a:latin typeface="Trebuchet MS"/>
                <a:cs typeface="Trebuchet MS"/>
              </a:rPr>
              <a:t> objetivos</a:t>
            </a:r>
            <a:r>
              <a:rPr sz="650" b="1" spc="80" dirty="0">
                <a:solidFill>
                  <a:srgbClr val="5F5F5F"/>
                </a:solidFill>
                <a:latin typeface="Trebuchet MS"/>
                <a:cs typeface="Trebuchet MS"/>
              </a:rPr>
              <a:t> </a:t>
            </a:r>
            <a:r>
              <a:rPr sz="650" b="1" spc="10" dirty="0">
                <a:solidFill>
                  <a:srgbClr val="5F5F5F"/>
                </a:solidFill>
                <a:latin typeface="Trebuchet MS"/>
                <a:cs typeface="Trebuchet MS"/>
              </a:rPr>
              <a:t>que</a:t>
            </a:r>
            <a:r>
              <a:rPr sz="650" b="1" spc="80" dirty="0">
                <a:solidFill>
                  <a:srgbClr val="5F5F5F"/>
                </a:solidFill>
                <a:latin typeface="Trebuchet MS"/>
                <a:cs typeface="Trebuchet MS"/>
              </a:rPr>
              <a:t> </a:t>
            </a:r>
            <a:r>
              <a:rPr sz="650" b="1" spc="10" dirty="0">
                <a:solidFill>
                  <a:srgbClr val="5F5F5F"/>
                </a:solidFill>
                <a:latin typeface="Trebuchet MS"/>
                <a:cs typeface="Trebuchet MS"/>
              </a:rPr>
              <a:t>den</a:t>
            </a:r>
            <a:r>
              <a:rPr sz="650" b="1" spc="85" dirty="0">
                <a:solidFill>
                  <a:srgbClr val="5F5F5F"/>
                </a:solidFill>
                <a:latin typeface="Trebuchet MS"/>
                <a:cs typeface="Trebuchet MS"/>
              </a:rPr>
              <a:t> </a:t>
            </a:r>
            <a:r>
              <a:rPr sz="650" b="1" spc="10" dirty="0">
                <a:solidFill>
                  <a:srgbClr val="5F5F5F"/>
                </a:solidFill>
                <a:latin typeface="Trebuchet MS"/>
                <a:cs typeface="Trebuchet MS"/>
              </a:rPr>
              <a:t>legitimidad</a:t>
            </a:r>
            <a:r>
              <a:rPr sz="650" b="1" spc="80" dirty="0">
                <a:solidFill>
                  <a:srgbClr val="5F5F5F"/>
                </a:solidFill>
                <a:latin typeface="Trebuchet MS"/>
                <a:cs typeface="Trebuchet MS"/>
              </a:rPr>
              <a:t> </a:t>
            </a:r>
            <a:r>
              <a:rPr sz="650" b="1" spc="-50" dirty="0">
                <a:solidFill>
                  <a:srgbClr val="5F5F5F"/>
                </a:solidFill>
                <a:latin typeface="Trebuchet MS"/>
                <a:cs typeface="Trebuchet MS"/>
              </a:rPr>
              <a:t>a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497095" y="2473967"/>
            <a:ext cx="45021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dirty="0">
                <a:solidFill>
                  <a:srgbClr val="5F5F5F"/>
                </a:solidFill>
                <a:latin typeface="Trebuchet MS"/>
                <a:cs typeface="Trebuchet MS"/>
              </a:rPr>
              <a:t>la</a:t>
            </a:r>
            <a:r>
              <a:rPr sz="650" b="1" spc="10" dirty="0">
                <a:solidFill>
                  <a:srgbClr val="5F5F5F"/>
                </a:solidFill>
                <a:latin typeface="Trebuchet MS"/>
                <a:cs typeface="Trebuchet MS"/>
              </a:rPr>
              <a:t> </a:t>
            </a:r>
            <a:r>
              <a:rPr sz="650" b="1" spc="-10" dirty="0">
                <a:solidFill>
                  <a:srgbClr val="5F5F5F"/>
                </a:solidFill>
                <a:latin typeface="Trebuchet MS"/>
                <a:cs typeface="Trebuchet MS"/>
              </a:rPr>
              <a:t>emisión</a:t>
            </a:r>
            <a:endParaRPr sz="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30200" y="966386"/>
            <a:ext cx="8564073" cy="342849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08189" y="1617740"/>
            <a:ext cx="767080" cy="3759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065" marR="5080" indent="-1905" algn="ctr">
              <a:lnSpc>
                <a:spcPts val="900"/>
              </a:lnSpc>
              <a:spcBef>
                <a:spcPts val="180"/>
              </a:spcBef>
            </a:pPr>
            <a:r>
              <a:rPr sz="800" b="1" spc="-10" dirty="0">
                <a:solidFill>
                  <a:srgbClr val="1E5E0E"/>
                </a:solidFill>
                <a:latin typeface="Trebuchet MS"/>
                <a:cs typeface="Trebuchet MS"/>
              </a:rPr>
              <a:t>Plantear correctamente </a:t>
            </a:r>
            <a:r>
              <a:rPr sz="800" b="1" dirty="0">
                <a:solidFill>
                  <a:srgbClr val="1E5E0E"/>
                </a:solidFill>
                <a:latin typeface="Trebuchet MS"/>
                <a:cs typeface="Trebuchet MS"/>
              </a:rPr>
              <a:t>el</a:t>
            </a:r>
            <a:r>
              <a:rPr sz="800" b="1" spc="-55" dirty="0">
                <a:solidFill>
                  <a:srgbClr val="1E5E0E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1E5E0E"/>
                </a:solidFill>
                <a:latin typeface="Trebuchet MS"/>
                <a:cs typeface="Trebuchet MS"/>
              </a:rPr>
              <a:t>problema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69344" y="1632449"/>
            <a:ext cx="718185" cy="4165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01600" marR="5080" indent="-89535">
              <a:lnSpc>
                <a:spcPts val="1000"/>
              </a:lnSpc>
              <a:spcBef>
                <a:spcPts val="200"/>
              </a:spcBef>
            </a:pPr>
            <a:r>
              <a:rPr sz="900" b="1" dirty="0">
                <a:solidFill>
                  <a:srgbClr val="5B460E"/>
                </a:solidFill>
                <a:latin typeface="Trebuchet MS"/>
                <a:cs typeface="Trebuchet MS"/>
              </a:rPr>
              <a:t>Identificar</a:t>
            </a:r>
            <a:r>
              <a:rPr sz="900" b="1" spc="185" dirty="0">
                <a:solidFill>
                  <a:srgbClr val="5B460E"/>
                </a:solidFill>
                <a:latin typeface="Trebuchet MS"/>
                <a:cs typeface="Trebuchet MS"/>
              </a:rPr>
              <a:t> </a:t>
            </a:r>
            <a:r>
              <a:rPr sz="900" b="1" spc="10" dirty="0">
                <a:solidFill>
                  <a:srgbClr val="5B460E"/>
                </a:solidFill>
                <a:latin typeface="Trebuchet MS"/>
                <a:cs typeface="Trebuchet MS"/>
              </a:rPr>
              <a:t>y </a:t>
            </a:r>
            <a:r>
              <a:rPr sz="900" b="1" spc="-10" dirty="0">
                <a:solidFill>
                  <a:srgbClr val="5B460E"/>
                </a:solidFill>
                <a:latin typeface="Trebuchet MS"/>
                <a:cs typeface="Trebuchet MS"/>
              </a:rPr>
              <a:t>describir</a:t>
            </a:r>
            <a:endParaRPr sz="900">
              <a:latin typeface="Trebuchet MS"/>
              <a:cs typeface="Trebuchet MS"/>
            </a:endParaRPr>
          </a:p>
          <a:p>
            <a:pPr marL="37465">
              <a:lnSpc>
                <a:spcPts val="980"/>
              </a:lnSpc>
            </a:pPr>
            <a:r>
              <a:rPr sz="900" b="1" dirty="0">
                <a:solidFill>
                  <a:srgbClr val="5B460E"/>
                </a:solidFill>
                <a:latin typeface="Trebuchet MS"/>
                <a:cs typeface="Trebuchet MS"/>
              </a:rPr>
              <a:t>el</a:t>
            </a:r>
            <a:r>
              <a:rPr sz="900" b="1" spc="-25" dirty="0">
                <a:solidFill>
                  <a:srgbClr val="5B460E"/>
                </a:solidFill>
                <a:latin typeface="Trebuchet MS"/>
                <a:cs typeface="Trebuchet MS"/>
              </a:rPr>
              <a:t> </a:t>
            </a:r>
            <a:r>
              <a:rPr sz="900" b="1" spc="-10" dirty="0">
                <a:solidFill>
                  <a:srgbClr val="5B460E"/>
                </a:solidFill>
                <a:latin typeface="Trebuchet MS"/>
                <a:cs typeface="Trebuchet MS"/>
              </a:rPr>
              <a:t>contexto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637" rIns="0" bIns="0" rtlCol="0">
            <a:spAutoFit/>
          </a:bodyPr>
          <a:lstStyle/>
          <a:p>
            <a:pPr marL="1233805">
              <a:lnSpc>
                <a:spcPct val="100000"/>
              </a:lnSpc>
              <a:spcBef>
                <a:spcPts val="100"/>
              </a:spcBef>
            </a:pPr>
            <a:r>
              <a:rPr sz="2400" spc="160" dirty="0">
                <a:solidFill>
                  <a:srgbClr val="0B003B"/>
                </a:solidFill>
              </a:rPr>
              <a:t>CUESTIONES</a:t>
            </a:r>
            <a:r>
              <a:rPr sz="2400" spc="-225" dirty="0">
                <a:solidFill>
                  <a:srgbClr val="0B003B"/>
                </a:solidFill>
              </a:rPr>
              <a:t> </a:t>
            </a:r>
            <a:r>
              <a:rPr sz="2400" spc="225" dirty="0">
                <a:solidFill>
                  <a:srgbClr val="0B003B"/>
                </a:solidFill>
              </a:rPr>
              <a:t>A</a:t>
            </a:r>
            <a:r>
              <a:rPr sz="2400" spc="-220" dirty="0">
                <a:solidFill>
                  <a:srgbClr val="0B003B"/>
                </a:solidFill>
              </a:rPr>
              <a:t> </a:t>
            </a:r>
            <a:r>
              <a:rPr sz="2400" spc="114" dirty="0">
                <a:solidFill>
                  <a:srgbClr val="0B003B"/>
                </a:solidFill>
              </a:rPr>
              <a:t>CONSIDERAR: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4205042" y="1511409"/>
            <a:ext cx="706755" cy="655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  <a:spcBef>
                <a:spcPts val="60"/>
              </a:spcBef>
            </a:pPr>
            <a:r>
              <a:rPr sz="800" b="1" spc="20" dirty="0">
                <a:solidFill>
                  <a:srgbClr val="8E5013"/>
                </a:solidFill>
                <a:latin typeface="Trebuchet MS"/>
                <a:cs typeface="Trebuchet MS"/>
              </a:rPr>
              <a:t>Conocer</a:t>
            </a:r>
            <a:r>
              <a:rPr sz="800" b="1" spc="130" dirty="0">
                <a:solidFill>
                  <a:srgbClr val="8E5013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8E5013"/>
                </a:solidFill>
                <a:latin typeface="Trebuchet MS"/>
                <a:cs typeface="Trebuchet MS"/>
              </a:rPr>
              <a:t>las </a:t>
            </a:r>
            <a:r>
              <a:rPr sz="800" b="1" spc="-10" dirty="0">
                <a:solidFill>
                  <a:srgbClr val="8E5013"/>
                </a:solidFill>
                <a:latin typeface="Trebuchet MS"/>
                <a:cs typeface="Trebuchet MS"/>
              </a:rPr>
              <a:t>motivaciones </a:t>
            </a:r>
            <a:r>
              <a:rPr sz="800" b="1" dirty="0">
                <a:solidFill>
                  <a:srgbClr val="8E5013"/>
                </a:solidFill>
                <a:latin typeface="Trebuchet MS"/>
                <a:cs typeface="Trebuchet MS"/>
              </a:rPr>
              <a:t>que</a:t>
            </a:r>
            <a:r>
              <a:rPr sz="800" b="1" spc="50" dirty="0">
                <a:solidFill>
                  <a:srgbClr val="8E5013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8E5013"/>
                </a:solidFill>
                <a:latin typeface="Trebuchet MS"/>
                <a:cs typeface="Trebuchet MS"/>
              </a:rPr>
              <a:t>originan</a:t>
            </a:r>
            <a:r>
              <a:rPr sz="800" b="1" dirty="0">
                <a:solidFill>
                  <a:srgbClr val="8E5013"/>
                </a:solidFill>
                <a:latin typeface="Trebuchet MS"/>
                <a:cs typeface="Trebuchet MS"/>
              </a:rPr>
              <a:t> el</a:t>
            </a:r>
            <a:r>
              <a:rPr sz="800" b="1" spc="-30" dirty="0">
                <a:solidFill>
                  <a:srgbClr val="8E5013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8E5013"/>
                </a:solidFill>
                <a:latin typeface="Trebuchet MS"/>
                <a:cs typeface="Trebuchet MS"/>
              </a:rPr>
              <a:t>interés jurídico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20565" y="1615347"/>
            <a:ext cx="810260" cy="4165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 algn="ctr">
              <a:lnSpc>
                <a:spcPts val="1000"/>
              </a:lnSpc>
              <a:spcBef>
                <a:spcPts val="200"/>
              </a:spcBef>
            </a:pPr>
            <a:r>
              <a:rPr sz="900" b="1" spc="10" dirty="0">
                <a:solidFill>
                  <a:srgbClr val="BB3514"/>
                </a:solidFill>
                <a:latin typeface="Trebuchet MS"/>
                <a:cs typeface="Trebuchet MS"/>
              </a:rPr>
              <a:t>Determinar</a:t>
            </a:r>
            <a:r>
              <a:rPr sz="900" b="1" spc="120" dirty="0">
                <a:solidFill>
                  <a:srgbClr val="BB3514"/>
                </a:solidFill>
                <a:latin typeface="Trebuchet MS"/>
                <a:cs typeface="Trebuchet MS"/>
              </a:rPr>
              <a:t> </a:t>
            </a:r>
            <a:r>
              <a:rPr sz="900" b="1" spc="-25" dirty="0">
                <a:solidFill>
                  <a:srgbClr val="BB3514"/>
                </a:solidFill>
                <a:latin typeface="Trebuchet MS"/>
                <a:cs typeface="Trebuchet MS"/>
              </a:rPr>
              <a:t>la </a:t>
            </a:r>
            <a:r>
              <a:rPr sz="900" b="1" spc="20" dirty="0">
                <a:solidFill>
                  <a:srgbClr val="BB3514"/>
                </a:solidFill>
                <a:latin typeface="Trebuchet MS"/>
                <a:cs typeface="Trebuchet MS"/>
              </a:rPr>
              <a:t>importancia</a:t>
            </a:r>
            <a:r>
              <a:rPr sz="900" b="1" spc="100" dirty="0">
                <a:solidFill>
                  <a:srgbClr val="BB3514"/>
                </a:solidFill>
                <a:latin typeface="Trebuchet MS"/>
                <a:cs typeface="Trebuchet MS"/>
              </a:rPr>
              <a:t> </a:t>
            </a:r>
            <a:r>
              <a:rPr sz="900" b="1" spc="10" dirty="0">
                <a:solidFill>
                  <a:srgbClr val="BB3514"/>
                </a:solidFill>
                <a:latin typeface="Trebuchet MS"/>
                <a:cs typeface="Trebuchet MS"/>
              </a:rPr>
              <a:t>y </a:t>
            </a:r>
            <a:r>
              <a:rPr sz="900" b="1" spc="-10" dirty="0">
                <a:solidFill>
                  <a:srgbClr val="BB3514"/>
                </a:solidFill>
                <a:latin typeface="Trebuchet MS"/>
                <a:cs typeface="Trebuchet MS"/>
              </a:rPr>
              <a:t>necesidad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00166" y="1711130"/>
            <a:ext cx="70739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88900" marR="5080" indent="-76835">
              <a:lnSpc>
                <a:spcPts val="1000"/>
              </a:lnSpc>
              <a:spcBef>
                <a:spcPts val="200"/>
              </a:spcBef>
            </a:pPr>
            <a:r>
              <a:rPr sz="900" b="1" spc="10" dirty="0">
                <a:solidFill>
                  <a:srgbClr val="FFFFFF"/>
                </a:solidFill>
                <a:latin typeface="Trebuchet MS"/>
                <a:cs typeface="Trebuchet MS"/>
              </a:rPr>
              <a:t>Plantear</a:t>
            </a:r>
            <a:r>
              <a:rPr sz="900" b="1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spc="-25" dirty="0">
                <a:solidFill>
                  <a:srgbClr val="FFFFFF"/>
                </a:solidFill>
                <a:latin typeface="Trebuchet MS"/>
                <a:cs typeface="Trebuchet MS"/>
              </a:rPr>
              <a:t>los </a:t>
            </a:r>
            <a:r>
              <a:rPr sz="900" b="1" spc="-10" dirty="0">
                <a:solidFill>
                  <a:srgbClr val="FFFFFF"/>
                </a:solidFill>
                <a:latin typeface="Trebuchet MS"/>
                <a:cs typeface="Trebuchet MS"/>
              </a:rPr>
              <a:t>objetivos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50126" y="3665889"/>
            <a:ext cx="701675" cy="4165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ctr">
              <a:lnSpc>
                <a:spcPts val="1000"/>
              </a:lnSpc>
              <a:spcBef>
                <a:spcPts val="200"/>
              </a:spcBef>
            </a:pPr>
            <a:r>
              <a:rPr sz="900" b="1" spc="10" dirty="0">
                <a:solidFill>
                  <a:srgbClr val="FFFFFF"/>
                </a:solidFill>
                <a:latin typeface="Trebuchet MS"/>
                <a:cs typeface="Trebuchet MS"/>
              </a:rPr>
              <a:t>Precisar</a:t>
            </a:r>
            <a:r>
              <a:rPr sz="900" b="1" spc="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spc="25" dirty="0">
                <a:solidFill>
                  <a:srgbClr val="FFFFFF"/>
                </a:solidFill>
                <a:latin typeface="Trebuchet MS"/>
                <a:cs typeface="Trebuchet MS"/>
              </a:rPr>
              <a:t>los </a:t>
            </a:r>
            <a:r>
              <a:rPr sz="900" b="1" spc="55" dirty="0">
                <a:solidFill>
                  <a:srgbClr val="FFFFFF"/>
                </a:solidFill>
                <a:latin typeface="Trebuchet MS"/>
                <a:cs typeface="Trebuchet MS"/>
              </a:rPr>
              <a:t>aspectos</a:t>
            </a:r>
            <a:r>
              <a:rPr sz="9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b="1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900" b="1" spc="-10" dirty="0">
                <a:solidFill>
                  <a:srgbClr val="FFFFFF"/>
                </a:solidFill>
                <a:latin typeface="Trebuchet MS"/>
                <a:cs typeface="Trebuchet MS"/>
              </a:rPr>
              <a:t>regular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32077" y="3673001"/>
            <a:ext cx="783590" cy="401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-635" algn="ctr">
              <a:lnSpc>
                <a:spcPct val="104200"/>
              </a:lnSpc>
              <a:spcBef>
                <a:spcPts val="60"/>
              </a:spcBef>
            </a:pPr>
            <a:r>
              <a:rPr sz="800" b="1" spc="10" dirty="0">
                <a:solidFill>
                  <a:srgbClr val="FFFFFF"/>
                </a:solidFill>
                <a:latin typeface="Trebuchet MS"/>
                <a:cs typeface="Trebuchet MS"/>
              </a:rPr>
              <a:t>Analizar</a:t>
            </a:r>
            <a:r>
              <a:rPr sz="800" b="1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Trebuchet MS"/>
                <a:cs typeface="Trebuchet MS"/>
              </a:rPr>
              <a:t>quien </a:t>
            </a:r>
            <a:r>
              <a:rPr sz="800" b="1" spc="50" dirty="0">
                <a:solidFill>
                  <a:srgbClr val="FFFFFF"/>
                </a:solidFill>
                <a:latin typeface="Trebuchet MS"/>
                <a:cs typeface="Trebuchet MS"/>
              </a:rPr>
              <a:t>es</a:t>
            </a:r>
            <a:r>
              <a:rPr sz="8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Trebuchet MS"/>
                <a:cs typeface="Trebuchet MS"/>
              </a:rPr>
              <a:t>competente </a:t>
            </a:r>
            <a:r>
              <a:rPr sz="800" b="1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sz="800" b="1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Trebuchet MS"/>
                <a:cs typeface="Trebuchet MS"/>
              </a:rPr>
              <a:t>actuar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2516" y="3533402"/>
            <a:ext cx="708660" cy="7188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900"/>
              </a:lnSpc>
              <a:spcBef>
                <a:spcPts val="180"/>
              </a:spcBef>
            </a:pPr>
            <a:r>
              <a:rPr sz="800" b="1" spc="-10" dirty="0">
                <a:solidFill>
                  <a:srgbClr val="FFFFFF"/>
                </a:solidFill>
                <a:latin typeface="Trebuchet MS"/>
                <a:cs typeface="Trebuchet MS"/>
              </a:rPr>
              <a:t>Precisar </a:t>
            </a:r>
            <a:r>
              <a:rPr sz="800" b="1" spc="30" dirty="0">
                <a:solidFill>
                  <a:srgbClr val="FFFFFF"/>
                </a:solidFill>
                <a:latin typeface="Trebuchet MS"/>
                <a:cs typeface="Trebuchet MS"/>
              </a:rPr>
              <a:t>supuestos</a:t>
            </a:r>
            <a:r>
              <a:rPr sz="800" b="1"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Trebuchet MS"/>
                <a:cs typeface="Trebuchet MS"/>
              </a:rPr>
              <a:t>en </a:t>
            </a:r>
            <a:r>
              <a:rPr sz="800" b="1" dirty="0">
                <a:solidFill>
                  <a:srgbClr val="FFFFFF"/>
                </a:solidFill>
                <a:latin typeface="Trebuchet MS"/>
                <a:cs typeface="Trebuchet MS"/>
              </a:rPr>
              <a:t>que</a:t>
            </a:r>
            <a:r>
              <a:rPr sz="800" b="1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25" dirty="0">
                <a:solidFill>
                  <a:srgbClr val="FFFFFF"/>
                </a:solidFill>
                <a:latin typeface="Trebuchet MS"/>
                <a:cs typeface="Trebuchet MS"/>
              </a:rPr>
              <a:t>se </a:t>
            </a:r>
            <a:r>
              <a:rPr sz="800" b="1" dirty="0">
                <a:solidFill>
                  <a:srgbClr val="FFFFFF"/>
                </a:solidFill>
                <a:latin typeface="Trebuchet MS"/>
                <a:cs typeface="Trebuchet MS"/>
              </a:rPr>
              <a:t>ejecutará</a:t>
            </a:r>
            <a:r>
              <a:rPr sz="800" b="1" spc="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sz="800" b="1" spc="-10" dirty="0">
                <a:solidFill>
                  <a:srgbClr val="FFFFFF"/>
                </a:solidFill>
                <a:latin typeface="Trebuchet MS"/>
                <a:cs typeface="Trebuchet MS"/>
              </a:rPr>
              <a:t>disposición normativa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45597" y="3524296"/>
            <a:ext cx="721360" cy="7423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065" marR="5080" indent="1905" algn="ctr">
              <a:lnSpc>
                <a:spcPts val="800"/>
              </a:lnSpc>
              <a:spcBef>
                <a:spcPts val="160"/>
              </a:spcBef>
            </a:pPr>
            <a:r>
              <a:rPr sz="700" b="1" spc="-10" dirty="0">
                <a:solidFill>
                  <a:srgbClr val="FFFFFF"/>
                </a:solidFill>
                <a:latin typeface="Trebuchet MS"/>
                <a:cs typeface="Trebuchet MS"/>
              </a:rPr>
              <a:t>Definir </a:t>
            </a:r>
            <a:r>
              <a:rPr sz="700" b="1" spc="10" dirty="0">
                <a:solidFill>
                  <a:srgbClr val="FFFFFF"/>
                </a:solidFill>
                <a:latin typeface="Trebuchet MS"/>
                <a:cs typeface="Trebuchet MS"/>
              </a:rPr>
              <a:t>estrategias</a:t>
            </a:r>
            <a:r>
              <a:rPr sz="700" b="1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b="1" spc="-2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700" b="1" dirty="0">
                <a:solidFill>
                  <a:srgbClr val="FFFFFF"/>
                </a:solidFill>
                <a:latin typeface="Trebuchet MS"/>
                <a:cs typeface="Trebuchet MS"/>
              </a:rPr>
              <a:t> negociación</a:t>
            </a:r>
            <a:r>
              <a:rPr sz="700" b="1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b="1" spc="-25" dirty="0">
                <a:solidFill>
                  <a:srgbClr val="FFFFFF"/>
                </a:solidFill>
                <a:latin typeface="Trebuchet MS"/>
                <a:cs typeface="Trebuchet MS"/>
              </a:rPr>
              <a:t>con</a:t>
            </a:r>
            <a:r>
              <a:rPr sz="700" b="1" dirty="0">
                <a:solidFill>
                  <a:srgbClr val="FFFFFF"/>
                </a:solidFill>
                <a:latin typeface="Trebuchet MS"/>
                <a:cs typeface="Trebuchet MS"/>
              </a:rPr>
              <a:t> los</a:t>
            </a:r>
            <a:r>
              <a:rPr sz="70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rebuchet MS"/>
                <a:cs typeface="Trebuchet MS"/>
              </a:rPr>
              <a:t>actores </a:t>
            </a:r>
            <a:r>
              <a:rPr sz="700" b="1" dirty="0">
                <a:solidFill>
                  <a:srgbClr val="FFFFFF"/>
                </a:solidFill>
                <a:latin typeface="Trebuchet MS"/>
                <a:cs typeface="Trebuchet MS"/>
              </a:rPr>
              <a:t>relevantes</a:t>
            </a:r>
            <a:r>
              <a:rPr sz="7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b="1" spc="-20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sz="700" b="1" dirty="0">
                <a:solidFill>
                  <a:srgbClr val="FFFFFF"/>
                </a:solidFill>
                <a:latin typeface="Trebuchet MS"/>
                <a:cs typeface="Trebuchet MS"/>
              </a:rPr>
              <a:t> la</a:t>
            </a:r>
            <a:r>
              <a:rPr sz="7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rebuchet MS"/>
                <a:cs typeface="Trebuchet MS"/>
              </a:rPr>
              <a:t>aprobación</a:t>
            </a:r>
            <a:r>
              <a:rPr sz="700" b="1" spc="5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b="1" dirty="0">
                <a:solidFill>
                  <a:srgbClr val="FFFFFF"/>
                </a:solidFill>
                <a:latin typeface="Trebuchet MS"/>
                <a:cs typeface="Trebuchet MS"/>
              </a:rPr>
              <a:t>del</a:t>
            </a:r>
            <a:r>
              <a:rPr sz="7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rebuchet MS"/>
                <a:cs typeface="Trebuchet MS"/>
              </a:rPr>
              <a:t>Reglamento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75363" y="3567769"/>
            <a:ext cx="768350" cy="6407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-635" algn="ctr">
              <a:lnSpc>
                <a:spcPts val="800"/>
              </a:lnSpc>
              <a:spcBef>
                <a:spcPts val="160"/>
              </a:spcBef>
            </a:pPr>
            <a:r>
              <a:rPr sz="700" b="1" dirty="0">
                <a:solidFill>
                  <a:srgbClr val="FFFFFF"/>
                </a:solidFill>
                <a:latin typeface="Trebuchet MS"/>
                <a:cs typeface="Trebuchet MS"/>
              </a:rPr>
              <a:t>Analizar</a:t>
            </a:r>
            <a:r>
              <a:rPr sz="700" b="1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b="1" spc="-25" dirty="0">
                <a:solidFill>
                  <a:srgbClr val="FFFFFF"/>
                </a:solidFill>
                <a:latin typeface="Trebuchet MS"/>
                <a:cs typeface="Trebuchet MS"/>
              </a:rPr>
              <a:t>las</a:t>
            </a:r>
            <a:r>
              <a:rPr sz="700" b="1" spc="10" dirty="0">
                <a:solidFill>
                  <a:srgbClr val="FFFFFF"/>
                </a:solidFill>
                <a:latin typeface="Trebuchet MS"/>
                <a:cs typeface="Trebuchet MS"/>
              </a:rPr>
              <a:t> alternativas</a:t>
            </a:r>
            <a:r>
              <a:rPr sz="700" b="1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b="1" spc="-2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700" b="1" dirty="0">
                <a:solidFill>
                  <a:srgbClr val="FFFFFF"/>
                </a:solidFill>
                <a:latin typeface="Trebuchet MS"/>
                <a:cs typeface="Trebuchet MS"/>
              </a:rPr>
              <a:t> regulación</a:t>
            </a:r>
            <a:r>
              <a:rPr sz="700" b="1" spc="3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b="1" spc="-20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sz="700" b="1" spc="10" dirty="0">
                <a:solidFill>
                  <a:srgbClr val="FFFFFF"/>
                </a:solidFill>
                <a:latin typeface="Trebuchet MS"/>
                <a:cs typeface="Trebuchet MS"/>
              </a:rPr>
              <a:t> determinar</a:t>
            </a:r>
            <a:r>
              <a:rPr sz="700" b="1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b="1" spc="10" dirty="0">
                <a:solidFill>
                  <a:srgbClr val="FFFFFF"/>
                </a:solidFill>
                <a:latin typeface="Trebuchet MS"/>
                <a:cs typeface="Trebuchet MS"/>
              </a:rPr>
              <a:t>si</a:t>
            </a:r>
            <a:r>
              <a:rPr sz="700" b="1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b="1" spc="-25" dirty="0">
                <a:solidFill>
                  <a:srgbClr val="FFFFFF"/>
                </a:solidFill>
                <a:latin typeface="Trebuchet MS"/>
                <a:cs typeface="Trebuchet MS"/>
              </a:rPr>
              <a:t>el</a:t>
            </a:r>
            <a:r>
              <a:rPr sz="700" b="1" spc="20" dirty="0">
                <a:solidFill>
                  <a:srgbClr val="FFFFFF"/>
                </a:solidFill>
                <a:latin typeface="Trebuchet MS"/>
                <a:cs typeface="Trebuchet MS"/>
              </a:rPr>
              <a:t> reglamento</a:t>
            </a:r>
            <a:r>
              <a:rPr sz="70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b="1" spc="50" dirty="0">
                <a:solidFill>
                  <a:srgbClr val="FFFFFF"/>
                </a:solidFill>
                <a:latin typeface="Trebuchet MS"/>
                <a:cs typeface="Trebuchet MS"/>
              </a:rPr>
              <a:t>es</a:t>
            </a:r>
            <a:r>
              <a:rPr sz="700" b="1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b="1" spc="-25" dirty="0">
                <a:solidFill>
                  <a:srgbClr val="FFFFFF"/>
                </a:solidFill>
                <a:latin typeface="Trebuchet MS"/>
                <a:cs typeface="Trebuchet MS"/>
              </a:rPr>
              <a:t>lo</a:t>
            </a:r>
            <a:r>
              <a:rPr sz="700" b="1" spc="55" dirty="0">
                <a:solidFill>
                  <a:srgbClr val="FFFFFF"/>
                </a:solidFill>
                <a:latin typeface="Trebuchet MS"/>
                <a:cs typeface="Trebuchet MS"/>
              </a:rPr>
              <a:t> más</a:t>
            </a:r>
            <a:r>
              <a:rPr sz="7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rebuchet MS"/>
                <a:cs typeface="Trebuchet MS"/>
              </a:rPr>
              <a:t>adecuado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4408</Words>
  <Application>Microsoft Office PowerPoint</Application>
  <PresentationFormat>Personalizado</PresentationFormat>
  <Paragraphs>294</Paragraphs>
  <Slides>58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2" baseType="lpstr">
      <vt:lpstr>Arial</vt:lpstr>
      <vt:lpstr>Tahoma</vt:lpstr>
      <vt:lpstr>Trebuchet MS</vt:lpstr>
      <vt:lpstr>Office Theme</vt:lpstr>
      <vt:lpstr>TÉCNICA LEGISLATIVA ENFOCADA EN ORDENAMIENTOS JURÍDICOS</vt:lpstr>
      <vt:lpstr>Presentación de PowerPoint</vt:lpstr>
      <vt:lpstr>Presentación de PowerPoint</vt:lpstr>
      <vt:lpstr>Presentación de PowerPoint</vt:lpstr>
      <vt:lpstr>Presentación de PowerPoint</vt:lpstr>
      <vt:lpstr>El  objetivo  de  esta  plática  es  abordar  reglas  claras  para elaborar  proyectos  de  iniciativas  de  ley  y  decretos, estableciendo  la  forma  y  estructura  de  su  contenido. Abordaremos:</vt:lpstr>
      <vt:lpstr>TÉCNICA NORMATIVA INTERNA</vt:lpstr>
      <vt:lpstr>ETAPA PRE-LEGISLATIVA</vt:lpstr>
      <vt:lpstr>CUESTIONES A CONSIDERAR:</vt:lpstr>
      <vt:lpstr>ESTRUCTURA LÓGICO-SISTEMÁTICA DE LAS DISPOSICIONES NORMATIVAS</vt:lpstr>
      <vt:lpstr>Describe los elementos para la elaboración de decretos normativos.</vt:lpstr>
      <vt:lpstr>El texto de la exposición de motivos en las iniciativas debe contener las razones y los motivos generales y particulares que justifican  la  acción  que  se  intenta  y  que  asisten  a  quien promueve o emite el texto normativo,</vt:lpstr>
      <vt:lpstr>Presentación de PowerPoint</vt:lpstr>
      <vt:lpstr>c) Propuesta de solución. Después de señalar cuál es el defecto del texto normativo vigente, se analiza una o varias alternativas de solución y se destaca la alternativa que se considera idónea a juicio del iniciante.</vt:lpstr>
      <vt:lpstr>g) Decreto:</vt:lpstr>
      <vt:lpstr>CONSEJOS PARA LA INVESTIGACIÓN</vt:lpstr>
      <vt:lpstr>ETAPA LEGISLATIVA</vt:lpstr>
      <vt:lpstr>DENOMINACIÓN DEL TEXTO NORMATIVO</vt:lpstr>
      <vt:lpstr>ARTÍCULO EXPLICATIVO</vt:lpstr>
      <vt:lpstr>DIVISIONES DEL TEXTO NORMATIVO</vt:lpstr>
      <vt:lpstr>DIVISIONES DEL TEXTO NORMATIVO</vt:lpstr>
      <vt:lpstr>Es  la  división  básica  del  texto,  contiene  la  hipótesis normativa  elemental,  conceptual  y  reguladora.  La redacción debe ser lo más breve posible, procurándose en la redacción que cada artículo contemple un tema, cada párrafo un enunciado, y cada enunciado, una idea.</vt:lpstr>
      <vt:lpstr>Fracciones</vt:lpstr>
      <vt:lpstr>EPÍGRAFE</vt:lpstr>
      <vt:lpstr>Presentación de PowerPoint</vt:lpstr>
      <vt:lpstr>DIVISIONES DEL TEXTO NORMATIVO</vt:lpstr>
      <vt:lpstr>DIVISIONES DEL TEXTO NORMATIVO</vt:lpstr>
      <vt:lpstr>HOMOGENEIDAD DEL TEXTO NORMATIVO</vt:lpstr>
      <vt:lpstr>SECUENCIA DE LAS DISPOSICIONES NORMATIVAS</vt:lpstr>
      <vt:lpstr>Presentación de PowerPoint</vt:lpstr>
      <vt:lpstr>SUSCRIPCIÓN DE DOCUMENTOS NORMATIVOS</vt:lpstr>
      <vt:lpstr>LENGUAJE NORMATIVO</vt:lpstr>
      <vt:lpstr>La oración principal debe preceder a las oraciones subordinadas. EJEMPLO DONDE LA ORACIÓN PRINCIPAL (LA RELATIVA A QUE ES UN ORGANISMO PÚBLICO) PRECEDE A LAS DEMÁS (LAS FUNCIONES DE LA UNIVERSIDAD): </vt:lpstr>
      <vt:lpstr>Presentación de PowerPoint</vt:lpstr>
      <vt:lpstr>USO DE LOS VERBOS, TIEMPOS Y MODOS</vt:lpstr>
      <vt:lpstr>Presentación de PowerPoint</vt:lpstr>
      <vt:lpstr>EN ESTE CASO SE PUDO REDACTAR ASÍ:</vt:lpstr>
      <vt:lpstr>CONJUNCIONES</vt:lpstr>
      <vt:lpstr>Presentación de PowerPoint</vt:lpstr>
      <vt:lpstr>CARÁCTER TAXATIVO O EJEMPLIFICATIVO, ACUMULATIVO O ALTERNATIVO DE LAS ENUMERACIONES</vt:lpstr>
      <vt:lpstr>ENUNCIADOS CARENTES DE SIGNIFICADO NORMATIVO</vt:lpstr>
      <vt:lpstr>TÉRMINO CON UN SIGNIFICADO DIVERSO EN EL LENGUAJE JURÍDICO Y EN EL USO COMÚN</vt:lpstr>
      <vt:lpstr>HOMOGENEIDAD TERMINOLÓGICA</vt:lpstr>
      <vt:lpstr>CUANDO SE MODIFICAN O SE HACE REFERENCIA A CONCEPTOS SUPERADOS EN LA TERMINOLOGÍA, SE DEBE FORMULAR LAS DISPOSICIONES ANTERIORES EN TÉRMINOS ACTUALES.</vt:lpstr>
      <vt:lpstr>TÉRMINOS EXTRANJEROS Y NEOLOGISMOS</vt:lpstr>
      <vt:lpstr>REPETICIÓN DE TÉRMINOS</vt:lpstr>
      <vt:lpstr>USO DE SIGLAS Y ACRÓNIMOS</vt:lpstr>
      <vt:lpstr>ESCRITURA DE LAS LETRAS MAYÚSCULAS</vt:lpstr>
      <vt:lpstr>ESCRITURA DE LOS NÚMEROS EN GENERAL</vt:lpstr>
      <vt:lpstr>FÓRMULAS QUE IMPLIQUEN FRACCIONES.</vt:lpstr>
      <vt:lpstr>Hora.</vt:lpstr>
      <vt:lpstr>1.Se usan en los casos y con el significado que se especifica:</vt:lpstr>
      <vt:lpstr>Ley Orgánica del Poder Judicial de la Federación</vt:lpstr>
      <vt:lpstr>Presentación de PowerPoint</vt:lpstr>
      <vt:lpstr>Presentación de PowerPoint</vt:lpstr>
      <vt:lpstr>MODIFICACIONES</vt:lpstr>
      <vt:lpstr>PERSPECTIVA DE GÉNERO Y LENGUAJE INCLUYENTE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Presentación Mtro Vicente copy</dc:title>
  <dc:creator>Evelyn Ashanti Bucheli Cervantes</dc:creator>
  <cp:lastModifiedBy>Evelyn Ashanti Bucheli Cervantes</cp:lastModifiedBy>
  <cp:revision>1</cp:revision>
  <dcterms:created xsi:type="dcterms:W3CDTF">2025-10-13T20:17:40Z</dcterms:created>
  <dcterms:modified xsi:type="dcterms:W3CDTF">2025-10-17T17:20:31Z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2025-01-29T00:00:00Z</vt:filetime>
  </property>
  <property fmtid="{D5CDD505-2E9C-101B-9397-08002B2CF9AE}" pid="3" name="Creator">
    <vt:lpwstr>Adobe Illustrator 29.1 (Macintosh)</vt:lpwstr>
  </property>
  <property fmtid="{D5CDD505-2E9C-101B-9397-08002B2CF9AE}" pid="4" name="LastSaved">
    <vt:filetime>2025-10-13T00:00:00Z</vt:filetime>
  </property>
  <property fmtid="{D5CDD505-2E9C-101B-9397-08002B2CF9AE}" pid="5" name="Producer">
    <vt:lpwstr>Adobe PDF library 17.00</vt:lpwstr>
  </property>
</Properties>
</file>